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65" r:id="rId2"/>
    <p:sldId id="336" r:id="rId3"/>
    <p:sldId id="270" r:id="rId4"/>
    <p:sldId id="33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4666"/>
  </p:normalViewPr>
  <p:slideViewPr>
    <p:cSldViewPr snapToGrid="0">
      <p:cViewPr varScale="1">
        <p:scale>
          <a:sx n="136" d="100"/>
          <a:sy n="136" d="100"/>
        </p:scale>
        <p:origin x="41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761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LGdeSKCZcwb9sjxzCylkc2-Ehmf7tdT-bouFxFljoHc/edi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https://docs.google.com/document/d/1LGdeSKCZcwb9sjxzCylkc2-Ehmf7tdT-bouFxFljoHc/edit#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92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90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23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https://www.columbus.gov/smartcolumbus/home/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028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https://smartkcmo.xaqt.com/dashboard/allInsights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6016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https://louisvilleky.gov/government/smart-louisville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99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348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66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901" y="282872"/>
            <a:ext cx="80717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Smart Cities and West Baltimore Summary and Community of Stakeholders Matchmaking Workshop</a:t>
            </a:r>
          </a:p>
          <a:p>
            <a:pPr algn="ctr"/>
            <a:endParaRPr lang="en-US" dirty="0"/>
          </a:p>
          <a:p>
            <a:pPr algn="ctr"/>
            <a:endParaRPr lang="en-US" sz="1800" b="1" i="1" dirty="0"/>
          </a:p>
          <a:p>
            <a:pPr algn="ctr"/>
            <a:r>
              <a:rPr lang="en-US" sz="1800" b="1" i="1" dirty="0"/>
              <a:t>NSF Smart and Connected Communities 2017 Planning Grant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Hosts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Federal Reserve Bank of Richmond, Baltimore Branch</a:t>
            </a:r>
          </a:p>
          <a:p>
            <a:pPr algn="ctr"/>
            <a:r>
              <a:rPr lang="en-US" dirty="0"/>
              <a:t>University of Maryland, College Park</a:t>
            </a:r>
          </a:p>
          <a:p>
            <a:pPr algn="ctr"/>
            <a:r>
              <a:rPr lang="en-US" dirty="0"/>
              <a:t>University of Baltimore</a:t>
            </a:r>
          </a:p>
          <a:p>
            <a:pPr algn="ctr"/>
            <a:r>
              <a:rPr lang="en-US" dirty="0"/>
              <a:t>Morgan State University</a:t>
            </a:r>
          </a:p>
          <a:p>
            <a:pPr algn="ctr"/>
            <a:r>
              <a:rPr lang="en-US" dirty="0"/>
              <a:t>Johns 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1144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Louisville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25" y="1259375"/>
            <a:ext cx="6900175" cy="388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 descr="privacy" title="privac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6324"/>
            <a:ext cx="5825225" cy="32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sensors" title="senso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5024" y="2197650"/>
            <a:ext cx="4602900" cy="29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smart city"/>
          <p:cNvPicPr preferRelativeResize="0"/>
          <p:nvPr/>
        </p:nvPicPr>
        <p:blipFill rotWithShape="1">
          <a:blip r:embed="rId5">
            <a:alphaModFix/>
          </a:blip>
          <a:srcRect t="3625" b="3402"/>
          <a:stretch/>
        </p:blipFill>
        <p:spPr>
          <a:xfrm>
            <a:off x="1766450" y="0"/>
            <a:ext cx="5825224" cy="26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63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Highlights and promising practices </a:t>
            </a: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800550"/>
            <a:ext cx="8520600" cy="3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Smart cities initiatives should be driven by city goals</a:t>
            </a:r>
            <a:endParaRPr dirty="0"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Not solutions looking for a problem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Residents should be involved from the beginning, and cities should communicate updates and results of a smart cities initiative to residents in multiple ways</a:t>
            </a:r>
            <a:endParaRPr dirty="0"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Communication should continue throughout the smart cities project/process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Smart cities plans should be integrated with existing data governance committees and practices to preemptively address concerns</a:t>
            </a:r>
            <a:endParaRPr dirty="0"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Smart cities data structures are not different from administrative data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Cities should work with vendors and other partners to address issues of data ownership, sharing, and security and privacy</a:t>
            </a:r>
            <a:endParaRPr dirty="0"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Include outcomes in vendor contracts where possible/appropriate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A10A38-B07D-4DFB-A839-B3EAD89F5455}"/>
              </a:ext>
            </a:extLst>
          </p:cNvPr>
          <p:cNvSpPr txBox="1">
            <a:spLocks/>
          </p:cNvSpPr>
          <p:nvPr/>
        </p:nvSpPr>
        <p:spPr>
          <a:xfrm>
            <a:off x="0" y="2528888"/>
            <a:ext cx="9144000" cy="16097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/>
              <a:t>This work has been supported by </a:t>
            </a:r>
          </a:p>
          <a:p>
            <a:pPr algn="ctr"/>
            <a:r>
              <a:rPr lang="en-US" sz="3600" b="1" dirty="0"/>
              <a:t>the National Science Foundation </a:t>
            </a:r>
          </a:p>
          <a:p>
            <a:pPr algn="ctr"/>
            <a:r>
              <a:rPr lang="en-US" sz="3600" b="1" dirty="0"/>
              <a:t>under grant No 1737495</a:t>
            </a:r>
          </a:p>
        </p:txBody>
      </p:sp>
      <p:pic>
        <p:nvPicPr>
          <p:cNvPr id="2050" name="Picture 2" descr="https://www.nsf.gov/images/logos/NSF_4-Color_bitmap_Logo.png">
            <a:extLst>
              <a:ext uri="{FF2B5EF4-FFF2-40B4-BE49-F238E27FC236}">
                <a16:creationId xmlns:a16="http://schemas.microsoft.com/office/drawing/2014/main" id="{433C7D35-02AE-4E3A-95A6-01D34E26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93" y="590550"/>
            <a:ext cx="1716087" cy="172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3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00" y="97503"/>
            <a:ext cx="8520600" cy="1422111"/>
          </a:xfrm>
        </p:spPr>
        <p:txBody>
          <a:bodyPr/>
          <a:lstStyle/>
          <a:p>
            <a:r>
              <a:rPr lang="en-US" dirty="0"/>
              <a:t>Katherine </a:t>
            </a:r>
            <a:r>
              <a:rPr lang="en-US" dirty="0" err="1"/>
              <a:t>Klosek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00" y="1617119"/>
            <a:ext cx="8520600" cy="792600"/>
          </a:xfrm>
        </p:spPr>
        <p:txBody>
          <a:bodyPr/>
          <a:lstStyle/>
          <a:p>
            <a:r>
              <a:rPr lang="en-US" sz="1600" b="1" dirty="0" err="1">
                <a:solidFill>
                  <a:schemeClr val="tx1"/>
                </a:solidFill>
              </a:rPr>
              <a:t>GovEx</a:t>
            </a:r>
            <a:r>
              <a:rPr lang="en-US" sz="1600" b="1" dirty="0">
                <a:solidFill>
                  <a:schemeClr val="tx1"/>
                </a:solidFill>
              </a:rPr>
              <a:t>, Johns Hopkins University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Originally from Baltimore City, Katherine currently serves as Director of Applied Research at the Center for Government Excellence (</a:t>
            </a:r>
            <a:r>
              <a:rPr lang="en-US" sz="1600" dirty="0" err="1">
                <a:solidFill>
                  <a:schemeClr val="tx1"/>
                </a:solidFill>
              </a:rPr>
              <a:t>GovEx</a:t>
            </a:r>
            <a:r>
              <a:rPr lang="en-US" sz="1600" dirty="0">
                <a:solidFill>
                  <a:schemeClr val="tx1"/>
                </a:solidFill>
              </a:rPr>
              <a:t>) at Johns Hopkins University. In this role, Katherine helps local governments rethink the ways they have traditionally worked, and translate policy recommendations and promising practices into action.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Katherine began her career in Governor O’Malley’s </a:t>
            </a:r>
            <a:r>
              <a:rPr lang="en-US" sz="1600" dirty="0" err="1">
                <a:solidFill>
                  <a:schemeClr val="tx1"/>
                </a:solidFill>
              </a:rPr>
              <a:t>StateStat</a:t>
            </a:r>
            <a:r>
              <a:rPr lang="en-US" sz="1600" dirty="0">
                <a:solidFill>
                  <a:schemeClr val="tx1"/>
                </a:solidFill>
              </a:rPr>
              <a:t> Office, advancing progress toward statewide economic opportunity and health policy goals as part of the </a:t>
            </a:r>
            <a:r>
              <a:rPr lang="en-US" sz="1600" dirty="0" err="1">
                <a:solidFill>
                  <a:schemeClr val="tx1"/>
                </a:solidFill>
              </a:rPr>
              <a:t>StateStat</a:t>
            </a:r>
            <a:r>
              <a:rPr lang="en-US" sz="1600" dirty="0">
                <a:solidFill>
                  <a:schemeClr val="tx1"/>
                </a:solidFill>
              </a:rPr>
              <a:t> performance management team. Before joining </a:t>
            </a:r>
            <a:r>
              <a:rPr lang="en-US" sz="1600" dirty="0" err="1">
                <a:solidFill>
                  <a:schemeClr val="tx1"/>
                </a:solidFill>
              </a:rPr>
              <a:t>GovEx</a:t>
            </a:r>
            <a:r>
              <a:rPr lang="en-US" sz="1600" dirty="0">
                <a:solidFill>
                  <a:schemeClr val="tx1"/>
                </a:solidFill>
              </a:rPr>
              <a:t>, Katherine directed Baltimore City's Partnership to End Childhood Hunger, leading a coalition of public and private actors in planning and implementing evidence-based strategies to eradicate hunger and improve family stability.</a:t>
            </a:r>
          </a:p>
        </p:txBody>
      </p:sp>
    </p:spTree>
    <p:extLst>
      <p:ext uri="{BB962C8B-B14F-4D97-AF65-F5344CB8AC3E}">
        <p14:creationId xmlns:p14="http://schemas.microsoft.com/office/powerpoint/2010/main" val="304489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Everywhere – Live Digital Polling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1800" u="sng" dirty="0">
                <a:solidFill>
                  <a:schemeClr val="tx1"/>
                </a:solidFill>
              </a:rPr>
              <a:t>Option One</a:t>
            </a:r>
          </a:p>
          <a:p>
            <a:pPr marL="13970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Use your smartphone browser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Go to pollev.com/nickfinio286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Enter your name (anonymous is fine!)</a:t>
            </a:r>
          </a:p>
          <a:p>
            <a:pPr marL="13970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Follow on-screen instructions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Font typeface="Arial"/>
              <a:buNone/>
            </a:pPr>
            <a:r>
              <a:rPr lang="en-US" sz="1800" u="sng" dirty="0">
                <a:solidFill>
                  <a:schemeClr val="tx1"/>
                </a:solidFill>
              </a:rPr>
              <a:t>Option Two</a:t>
            </a:r>
          </a:p>
          <a:p>
            <a:pPr marL="139700" indent="0">
              <a:buFont typeface="Arial"/>
              <a:buNone/>
            </a:pPr>
            <a:endParaRPr lang="en-US" sz="1800" u="sng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Use your phone’s text messaging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Create a text to the number 22333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Put “NICKFINIO286” (without the quotes) in the text body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Send the text and await a response, follow instructions in the response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5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928" y="0"/>
            <a:ext cx="346354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40375" y="1419400"/>
            <a:ext cx="8406000" cy="2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Colorado Springs, CO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Columbus, OH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Kansas City, MO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Louisville, KY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Portland, OR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19975" y="445025"/>
            <a:ext cx="840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Interviewees</a:t>
            </a:r>
            <a:endParaRPr b="1"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525" y="17426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l="14500" t="15009"/>
          <a:stretch/>
        </p:blipFill>
        <p:spPr>
          <a:xfrm>
            <a:off x="726375" y="1247000"/>
            <a:ext cx="8114802" cy="37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50" y="60325"/>
            <a:ext cx="895350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Columbus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Winner of 2016 U.S. Department of Transportation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Smart Cities Challenge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project will focus on prenatal trip assistance </a:t>
            </a:r>
            <a:endParaRPr/>
          </a:p>
          <a:p>
            <a:pPr marL="457200" lvl="0" indent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 address the City’s infant mortality goals</a:t>
            </a:r>
            <a:endParaRPr/>
          </a:p>
        </p:txBody>
      </p:sp>
      <p:pic>
        <p:nvPicPr>
          <p:cNvPr id="74" name="Shape 74" descr="Smart Columbus Collage" title="Smart Columbus Coll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450" y="0"/>
            <a:ext cx="24985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t="9600"/>
          <a:stretch/>
        </p:blipFill>
        <p:spPr>
          <a:xfrm>
            <a:off x="0" y="306650"/>
            <a:ext cx="9144001" cy="46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379</Words>
  <Application>Microsoft Macintosh PowerPoint</Application>
  <PresentationFormat>On-screen Show (16:9)</PresentationFormat>
  <Paragraphs>68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Katherine Klosek</vt:lpstr>
      <vt:lpstr>Poll Everywhere – Live Digital Polling</vt:lpstr>
      <vt:lpstr>PowerPoint Presentation</vt:lpstr>
      <vt:lpstr>Interviewees</vt:lpstr>
      <vt:lpstr>PowerPoint Presentation</vt:lpstr>
      <vt:lpstr>Smart Columbus</vt:lpstr>
      <vt:lpstr>PowerPoint Presentation</vt:lpstr>
      <vt:lpstr>Smart Louisville</vt:lpstr>
      <vt:lpstr>PowerPoint Presentation</vt:lpstr>
      <vt:lpstr>Highlights and promising practices 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James Finio</dc:creator>
  <cp:lastModifiedBy>Lauren Rebecca Stamm</cp:lastModifiedBy>
  <cp:revision>28</cp:revision>
  <dcterms:modified xsi:type="dcterms:W3CDTF">2018-08-01T13:05:23Z</dcterms:modified>
</cp:coreProperties>
</file>