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handoutMasterIdLst>
    <p:handoutMasterId r:id="rId7"/>
  </p:handoutMasterIdLst>
  <p:sldIdLst>
    <p:sldId id="261" r:id="rId2"/>
    <p:sldId id="265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CAEB"/>
    <a:srgbClr val="8FC7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1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7ED11-CA98-4BED-BAC3-794E8B77D594}" type="datetimeFigureOut">
              <a:rPr lang="en-US" smtClean="0"/>
              <a:t>9/8/2015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8887-D210-4D8A-BB34-1DA6D36712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213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524E1-208D-4FAA-934D-F4657F3F2B88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3C3DB-D9E9-4787-B132-F51452F7F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77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3C3DB-D9E9-4787-B132-F51452F7F0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72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6BA6-C65D-487B-9675-D9737944C24D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" y="3"/>
            <a:ext cx="12192000" cy="10953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7ACA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3" y="90488"/>
            <a:ext cx="988540" cy="914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591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939D-7BFE-4D51-932E-A3558460CDED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97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86EA-1548-4A8A-B4BA-284186472D98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10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27917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27917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1C81-7F90-40CD-B623-942ED4A0DA27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26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0F85-964E-4E06-BA90-AC88B6639F8D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2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AF1C-6F7D-43EC-B58F-B8CC43A24865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1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22AC-3B79-4E55-9C41-7766C60B8F1A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7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44F0-589A-4263-B3B0-2F62F14E874F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0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A97A-C11D-46A8-B5AA-4EE6DED315BD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14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8C67-AB51-41D1-BEC8-6EF6DA787D41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92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869A1-DD00-466F-8083-402552445177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0A612-A7A0-47D7-95BF-165DAB46D906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61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B8CB0-5818-41F6-9795-C6D27D391C0A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47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605D3-4A2D-4A7E-8279-DCA76A854FB9}" type="datetime1">
              <a:rPr lang="en-US" smtClean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0883E-AC52-4CAD-B518-B975371E0B0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0433" y="-1765"/>
            <a:ext cx="12192000" cy="109904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rgbClr val="7ACA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-1" y="61616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-1" y="84476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" y="3187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" y="97841"/>
            <a:ext cx="988539" cy="914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3" name="TextBox 12"/>
          <p:cNvSpPr txBox="1"/>
          <p:nvPr userDrawn="1"/>
        </p:nvSpPr>
        <p:spPr>
          <a:xfrm>
            <a:off x="92364" y="6499999"/>
            <a:ext cx="12007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kern="1500" spc="113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National Center for Smart Growth  | The</a:t>
            </a:r>
            <a:r>
              <a:rPr lang="en-US" sz="1200" b="1" kern="1500" spc="113" baseline="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University of Maryland, College Park</a:t>
            </a:r>
            <a:endParaRPr lang="en-US" sz="1200" b="1" kern="1500" spc="113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-10433" y="6483350"/>
            <a:ext cx="12192000" cy="0"/>
          </a:xfrm>
          <a:prstGeom prst="line">
            <a:avLst/>
          </a:prstGeom>
          <a:ln w="25400">
            <a:solidFill>
              <a:srgbClr val="7ACA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73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664" r:id="rId12"/>
    <p:sldLayoutId id="2147483665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4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69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1701</TotalTime>
  <Words>1</Words>
  <Application>Microsoft Office PowerPoint</Application>
  <PresentationFormat>Widescreen</PresentationFormat>
  <Paragraphs>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Britannic Bold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Kiel Edson</dc:creator>
  <cp:lastModifiedBy>Uri Avin</cp:lastModifiedBy>
  <cp:revision>49</cp:revision>
  <dcterms:created xsi:type="dcterms:W3CDTF">2014-09-03T13:00:32Z</dcterms:created>
  <dcterms:modified xsi:type="dcterms:W3CDTF">2015-09-09T02:23:51Z</dcterms:modified>
</cp:coreProperties>
</file>