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256" r:id="rId2"/>
  </p:sldIdLst>
  <p:sldSz cx="32918400" cy="21945600"/>
  <p:notesSz cx="6946900" cy="92329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768">
          <p15:clr>
            <a:srgbClr val="A4A3A4"/>
          </p15:clr>
        </p15:guide>
        <p15:guide id="2" pos="1231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FFFF99"/>
    <a:srgbClr val="003366"/>
    <a:srgbClr val="00CC66"/>
    <a:srgbClr val="CCFF33"/>
    <a:srgbClr val="969696"/>
    <a:srgbClr val="BBD7E9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700"/>
  </p:normalViewPr>
  <p:slideViewPr>
    <p:cSldViewPr>
      <p:cViewPr>
        <p:scale>
          <a:sx n="35" d="100"/>
          <a:sy n="35" d="100"/>
        </p:scale>
        <p:origin x="704" y="88"/>
      </p:cViewPr>
      <p:guideLst>
        <p:guide orient="horz" pos="6768"/>
        <p:guide pos="1231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handoutMaster" Target="handoutMasters/handoutMaster1.xml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8DF978-B32F-BC4E-805D-F4DFA37D2B59}" type="doc">
      <dgm:prSet loTypeId="urn:microsoft.com/office/officeart/2005/8/layout/vProcess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60A8D8D-EFFA-E245-BECB-9B70731CD5BF}">
      <dgm:prSet phldrT="[Text]" custT="1"/>
      <dgm:spPr/>
      <dgm:t>
        <a:bodyPr/>
        <a:lstStyle/>
        <a:p>
          <a:pPr algn="l"/>
          <a:r>
            <a:rPr lang="en-US" sz="4000" dirty="0" smtClean="0"/>
            <a:t>Requirement Gathering &amp; Analysis</a:t>
          </a:r>
          <a:endParaRPr lang="en-US" sz="4000" dirty="0"/>
        </a:p>
      </dgm:t>
    </dgm:pt>
    <dgm:pt modelId="{8D8B9B41-A421-CF4F-989F-122BA5067F2C}" type="parTrans" cxnId="{92DD8695-FB4C-2646-8595-695721C9DD13}">
      <dgm:prSet/>
      <dgm:spPr/>
      <dgm:t>
        <a:bodyPr/>
        <a:lstStyle/>
        <a:p>
          <a:endParaRPr lang="en-US"/>
        </a:p>
      </dgm:t>
    </dgm:pt>
    <dgm:pt modelId="{C2F54C3E-1630-134E-99F4-C01C68787835}" type="sibTrans" cxnId="{92DD8695-FB4C-2646-8595-695721C9DD13}">
      <dgm:prSet/>
      <dgm:spPr/>
      <dgm:t>
        <a:bodyPr/>
        <a:lstStyle/>
        <a:p>
          <a:endParaRPr lang="en-US"/>
        </a:p>
      </dgm:t>
    </dgm:pt>
    <dgm:pt modelId="{A21514A2-D009-244A-8F66-81300AC4193A}">
      <dgm:prSet phldrT="[Text]" custT="1"/>
      <dgm:spPr/>
      <dgm:t>
        <a:bodyPr/>
        <a:lstStyle/>
        <a:p>
          <a:pPr algn="l"/>
          <a:r>
            <a:rPr lang="en-US" sz="4000" dirty="0" smtClean="0"/>
            <a:t>Design </a:t>
          </a:r>
          <a:endParaRPr lang="en-US" sz="4000" dirty="0"/>
        </a:p>
      </dgm:t>
    </dgm:pt>
    <dgm:pt modelId="{0D7F7B2B-31D7-F14A-9EFB-B73104827EBA}" type="parTrans" cxnId="{5AB494A6-3B1B-1540-B361-1CCF79AF1FFC}">
      <dgm:prSet/>
      <dgm:spPr/>
      <dgm:t>
        <a:bodyPr/>
        <a:lstStyle/>
        <a:p>
          <a:endParaRPr lang="en-US"/>
        </a:p>
      </dgm:t>
    </dgm:pt>
    <dgm:pt modelId="{159EDB55-717B-B24F-80B3-FF467B581B13}" type="sibTrans" cxnId="{5AB494A6-3B1B-1540-B361-1CCF79AF1FFC}">
      <dgm:prSet/>
      <dgm:spPr/>
      <dgm:t>
        <a:bodyPr/>
        <a:lstStyle/>
        <a:p>
          <a:endParaRPr lang="en-US"/>
        </a:p>
      </dgm:t>
    </dgm:pt>
    <dgm:pt modelId="{A45D5F47-2B7E-124F-AEB6-4E1FF9FCE385}">
      <dgm:prSet phldrT="[Text]" custT="1"/>
      <dgm:spPr/>
      <dgm:t>
        <a:bodyPr/>
        <a:lstStyle/>
        <a:p>
          <a:pPr algn="l"/>
          <a:r>
            <a:rPr lang="en-US" sz="4000" dirty="0" smtClean="0"/>
            <a:t>Development &amp; Testing</a:t>
          </a:r>
          <a:endParaRPr lang="en-US" sz="4000" dirty="0"/>
        </a:p>
      </dgm:t>
    </dgm:pt>
    <dgm:pt modelId="{A7109FB7-52A4-ED48-8663-36161E5F2D61}" type="parTrans" cxnId="{C5AAF146-A882-2241-A615-818C592E4232}">
      <dgm:prSet/>
      <dgm:spPr/>
      <dgm:t>
        <a:bodyPr/>
        <a:lstStyle/>
        <a:p>
          <a:endParaRPr lang="en-US"/>
        </a:p>
      </dgm:t>
    </dgm:pt>
    <dgm:pt modelId="{1AFC9121-1F71-2A4E-A1B1-0B1DECE5CE68}" type="sibTrans" cxnId="{C5AAF146-A882-2241-A615-818C592E4232}">
      <dgm:prSet/>
      <dgm:spPr/>
      <dgm:t>
        <a:bodyPr/>
        <a:lstStyle/>
        <a:p>
          <a:endParaRPr lang="en-US"/>
        </a:p>
      </dgm:t>
    </dgm:pt>
    <dgm:pt modelId="{939B54B8-F7A9-6A4F-AFEF-B29A0D01D36C}">
      <dgm:prSet custT="1"/>
      <dgm:spPr/>
      <dgm:t>
        <a:bodyPr/>
        <a:lstStyle/>
        <a:p>
          <a:pPr algn="l"/>
          <a:r>
            <a:rPr lang="en-US" sz="4000" dirty="0" smtClean="0"/>
            <a:t>Documentation</a:t>
          </a:r>
          <a:endParaRPr lang="en-US" sz="4000" dirty="0"/>
        </a:p>
      </dgm:t>
    </dgm:pt>
    <dgm:pt modelId="{4F480B6A-9787-B245-BC05-E4326DFA6CCE}" type="sibTrans" cxnId="{F7797E1C-ADD9-B24F-9929-060F0E5B8605}">
      <dgm:prSet/>
      <dgm:spPr/>
      <dgm:t>
        <a:bodyPr/>
        <a:lstStyle/>
        <a:p>
          <a:endParaRPr lang="en-US"/>
        </a:p>
      </dgm:t>
    </dgm:pt>
    <dgm:pt modelId="{8347EC39-52D6-3447-83F8-1219C202CFAD}" type="parTrans" cxnId="{F7797E1C-ADD9-B24F-9929-060F0E5B8605}">
      <dgm:prSet/>
      <dgm:spPr/>
      <dgm:t>
        <a:bodyPr/>
        <a:lstStyle/>
        <a:p>
          <a:endParaRPr lang="en-US"/>
        </a:p>
      </dgm:t>
    </dgm:pt>
    <dgm:pt modelId="{CB7DEEBC-719D-BF49-AB37-5736FA0D393E}" type="pres">
      <dgm:prSet presAssocID="{758DF978-B32F-BC4E-805D-F4DFA37D2B59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6D643DC-9931-1048-B681-AD1BD4C29250}" type="pres">
      <dgm:prSet presAssocID="{758DF978-B32F-BC4E-805D-F4DFA37D2B59}" presName="dummyMaxCanvas" presStyleCnt="0">
        <dgm:presLayoutVars/>
      </dgm:prSet>
      <dgm:spPr/>
    </dgm:pt>
    <dgm:pt modelId="{0991607E-082E-3F4D-871A-26239A97A7FE}" type="pres">
      <dgm:prSet presAssocID="{758DF978-B32F-BC4E-805D-F4DFA37D2B59}" presName="FourNodes_1" presStyleLbl="node1" presStyleIdx="0" presStyleCnt="4" custLinFactNeighborX="-157" custLinFactNeighborY="469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F70D95-D83C-704E-BE02-63C92E1465B6}" type="pres">
      <dgm:prSet presAssocID="{758DF978-B32F-BC4E-805D-F4DFA37D2B59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C81B38-1291-3448-BDC8-360F3D911133}" type="pres">
      <dgm:prSet presAssocID="{758DF978-B32F-BC4E-805D-F4DFA37D2B59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6A6975-6ABB-A046-878D-FA692FD01EEE}" type="pres">
      <dgm:prSet presAssocID="{758DF978-B32F-BC4E-805D-F4DFA37D2B59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F53135-9AB1-CB43-82DE-6F28B076B30E}" type="pres">
      <dgm:prSet presAssocID="{758DF978-B32F-BC4E-805D-F4DFA37D2B59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C71A29-7ADC-A343-9A00-384A7357527B}" type="pres">
      <dgm:prSet presAssocID="{758DF978-B32F-BC4E-805D-F4DFA37D2B59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3D186A-BB86-3C44-8525-07A5BC9DCCBC}" type="pres">
      <dgm:prSet presAssocID="{758DF978-B32F-BC4E-805D-F4DFA37D2B59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4021CC-80D5-F448-ABE3-CC91BDFFB534}" type="pres">
      <dgm:prSet presAssocID="{758DF978-B32F-BC4E-805D-F4DFA37D2B59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B41B08-CFE2-3847-B381-3713D33D61C5}" type="pres">
      <dgm:prSet presAssocID="{758DF978-B32F-BC4E-805D-F4DFA37D2B59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E6AFF2-1C76-BF46-BC3A-D556F7460B6F}" type="pres">
      <dgm:prSet presAssocID="{758DF978-B32F-BC4E-805D-F4DFA37D2B59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AFDB2B-C4E9-C446-94B2-814F2032B27D}" type="pres">
      <dgm:prSet presAssocID="{758DF978-B32F-BC4E-805D-F4DFA37D2B59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6C091FC-C0BD-F94A-AEE1-5456B25EBD03}" type="presOf" srcId="{A45D5F47-2B7E-124F-AEB6-4E1FF9FCE385}" destId="{2CE6AFF2-1C76-BF46-BC3A-D556F7460B6F}" srcOrd="1" destOrd="0" presId="urn:microsoft.com/office/officeart/2005/8/layout/vProcess5"/>
    <dgm:cxn modelId="{F7797E1C-ADD9-B24F-9929-060F0E5B8605}" srcId="{758DF978-B32F-BC4E-805D-F4DFA37D2B59}" destId="{939B54B8-F7A9-6A4F-AFEF-B29A0D01D36C}" srcOrd="3" destOrd="0" parTransId="{8347EC39-52D6-3447-83F8-1219C202CFAD}" sibTransId="{4F480B6A-9787-B245-BC05-E4326DFA6CCE}"/>
    <dgm:cxn modelId="{69831B7C-0343-2D48-88DC-7F62750CB5C8}" type="presOf" srcId="{939B54B8-F7A9-6A4F-AFEF-B29A0D01D36C}" destId="{3AAFDB2B-C4E9-C446-94B2-814F2032B27D}" srcOrd="1" destOrd="0" presId="urn:microsoft.com/office/officeart/2005/8/layout/vProcess5"/>
    <dgm:cxn modelId="{F3B899EF-E6F4-1749-B90D-63747ECD87B9}" type="presOf" srcId="{A45D5F47-2B7E-124F-AEB6-4E1FF9FCE385}" destId="{10C81B38-1291-3448-BDC8-360F3D911133}" srcOrd="0" destOrd="0" presId="urn:microsoft.com/office/officeart/2005/8/layout/vProcess5"/>
    <dgm:cxn modelId="{2E35904C-F767-1D41-B6B7-BE6B6EFFC5B5}" type="presOf" srcId="{A21514A2-D009-244A-8F66-81300AC4193A}" destId="{D9F70D95-D83C-704E-BE02-63C92E1465B6}" srcOrd="0" destOrd="0" presId="urn:microsoft.com/office/officeart/2005/8/layout/vProcess5"/>
    <dgm:cxn modelId="{13E4EE24-E6D9-8F44-A0E2-B52063866781}" type="presOf" srcId="{1AFC9121-1F71-2A4E-A1B1-0B1DECE5CE68}" destId="{643D186A-BB86-3C44-8525-07A5BC9DCCBC}" srcOrd="0" destOrd="0" presId="urn:microsoft.com/office/officeart/2005/8/layout/vProcess5"/>
    <dgm:cxn modelId="{1BF4B6B8-35E6-DA4F-8E57-947EEFF4FFF6}" type="presOf" srcId="{159EDB55-717B-B24F-80B3-FF467B581B13}" destId="{78C71A29-7ADC-A343-9A00-384A7357527B}" srcOrd="0" destOrd="0" presId="urn:microsoft.com/office/officeart/2005/8/layout/vProcess5"/>
    <dgm:cxn modelId="{F5E3DC60-012B-5346-A9BB-F63F94282B91}" type="presOf" srcId="{C2F54C3E-1630-134E-99F4-C01C68787835}" destId="{F0F53135-9AB1-CB43-82DE-6F28B076B30E}" srcOrd="0" destOrd="0" presId="urn:microsoft.com/office/officeart/2005/8/layout/vProcess5"/>
    <dgm:cxn modelId="{C5AAF146-A882-2241-A615-818C592E4232}" srcId="{758DF978-B32F-BC4E-805D-F4DFA37D2B59}" destId="{A45D5F47-2B7E-124F-AEB6-4E1FF9FCE385}" srcOrd="2" destOrd="0" parTransId="{A7109FB7-52A4-ED48-8663-36161E5F2D61}" sibTransId="{1AFC9121-1F71-2A4E-A1B1-0B1DECE5CE68}"/>
    <dgm:cxn modelId="{92DD8695-FB4C-2646-8595-695721C9DD13}" srcId="{758DF978-B32F-BC4E-805D-F4DFA37D2B59}" destId="{760A8D8D-EFFA-E245-BECB-9B70731CD5BF}" srcOrd="0" destOrd="0" parTransId="{8D8B9B41-A421-CF4F-989F-122BA5067F2C}" sibTransId="{C2F54C3E-1630-134E-99F4-C01C68787835}"/>
    <dgm:cxn modelId="{70C2F09C-ECEC-B140-B8A2-D3F2FED116A7}" type="presOf" srcId="{A21514A2-D009-244A-8F66-81300AC4193A}" destId="{3BB41B08-CFE2-3847-B381-3713D33D61C5}" srcOrd="1" destOrd="0" presId="urn:microsoft.com/office/officeart/2005/8/layout/vProcess5"/>
    <dgm:cxn modelId="{74671620-F3A5-B944-A39F-2E913C76017F}" type="presOf" srcId="{760A8D8D-EFFA-E245-BECB-9B70731CD5BF}" destId="{FE4021CC-80D5-F448-ABE3-CC91BDFFB534}" srcOrd="1" destOrd="0" presId="urn:microsoft.com/office/officeart/2005/8/layout/vProcess5"/>
    <dgm:cxn modelId="{5F7E2363-A82A-044E-8136-D61E684EF2C5}" type="presOf" srcId="{758DF978-B32F-BC4E-805D-F4DFA37D2B59}" destId="{CB7DEEBC-719D-BF49-AB37-5736FA0D393E}" srcOrd="0" destOrd="0" presId="urn:microsoft.com/office/officeart/2005/8/layout/vProcess5"/>
    <dgm:cxn modelId="{BF7EDEFF-C642-4B46-BDF1-2D8E29AB9094}" type="presOf" srcId="{760A8D8D-EFFA-E245-BECB-9B70731CD5BF}" destId="{0991607E-082E-3F4D-871A-26239A97A7FE}" srcOrd="0" destOrd="0" presId="urn:microsoft.com/office/officeart/2005/8/layout/vProcess5"/>
    <dgm:cxn modelId="{457536BF-8099-F841-8421-F391B9353C6B}" type="presOf" srcId="{939B54B8-F7A9-6A4F-AFEF-B29A0D01D36C}" destId="{E76A6975-6ABB-A046-878D-FA692FD01EEE}" srcOrd="0" destOrd="0" presId="urn:microsoft.com/office/officeart/2005/8/layout/vProcess5"/>
    <dgm:cxn modelId="{5AB494A6-3B1B-1540-B361-1CCF79AF1FFC}" srcId="{758DF978-B32F-BC4E-805D-F4DFA37D2B59}" destId="{A21514A2-D009-244A-8F66-81300AC4193A}" srcOrd="1" destOrd="0" parTransId="{0D7F7B2B-31D7-F14A-9EFB-B73104827EBA}" sibTransId="{159EDB55-717B-B24F-80B3-FF467B581B13}"/>
    <dgm:cxn modelId="{9565196A-566C-324E-89D5-1F6A0C69825A}" type="presParOf" srcId="{CB7DEEBC-719D-BF49-AB37-5736FA0D393E}" destId="{E6D643DC-9931-1048-B681-AD1BD4C29250}" srcOrd="0" destOrd="0" presId="urn:microsoft.com/office/officeart/2005/8/layout/vProcess5"/>
    <dgm:cxn modelId="{23F63DEF-AC14-C045-8DD8-F9E977F6F11E}" type="presParOf" srcId="{CB7DEEBC-719D-BF49-AB37-5736FA0D393E}" destId="{0991607E-082E-3F4D-871A-26239A97A7FE}" srcOrd="1" destOrd="0" presId="urn:microsoft.com/office/officeart/2005/8/layout/vProcess5"/>
    <dgm:cxn modelId="{DA4086AF-D542-E94A-A966-99F5DCECE856}" type="presParOf" srcId="{CB7DEEBC-719D-BF49-AB37-5736FA0D393E}" destId="{D9F70D95-D83C-704E-BE02-63C92E1465B6}" srcOrd="2" destOrd="0" presId="urn:microsoft.com/office/officeart/2005/8/layout/vProcess5"/>
    <dgm:cxn modelId="{6E5E5A2F-ED98-754F-9089-D0E5826BA2E0}" type="presParOf" srcId="{CB7DEEBC-719D-BF49-AB37-5736FA0D393E}" destId="{10C81B38-1291-3448-BDC8-360F3D911133}" srcOrd="3" destOrd="0" presId="urn:microsoft.com/office/officeart/2005/8/layout/vProcess5"/>
    <dgm:cxn modelId="{F2544B69-8DA9-4E43-9E3C-64A872E81019}" type="presParOf" srcId="{CB7DEEBC-719D-BF49-AB37-5736FA0D393E}" destId="{E76A6975-6ABB-A046-878D-FA692FD01EEE}" srcOrd="4" destOrd="0" presId="urn:microsoft.com/office/officeart/2005/8/layout/vProcess5"/>
    <dgm:cxn modelId="{58930CF9-7521-8040-8414-7AEBC2E8EB9D}" type="presParOf" srcId="{CB7DEEBC-719D-BF49-AB37-5736FA0D393E}" destId="{F0F53135-9AB1-CB43-82DE-6F28B076B30E}" srcOrd="5" destOrd="0" presId="urn:microsoft.com/office/officeart/2005/8/layout/vProcess5"/>
    <dgm:cxn modelId="{855C927B-567B-B04F-821E-E3AD8C873130}" type="presParOf" srcId="{CB7DEEBC-719D-BF49-AB37-5736FA0D393E}" destId="{78C71A29-7ADC-A343-9A00-384A7357527B}" srcOrd="6" destOrd="0" presId="urn:microsoft.com/office/officeart/2005/8/layout/vProcess5"/>
    <dgm:cxn modelId="{6667BC7D-68E7-604C-A0C6-8AA5D98A25DC}" type="presParOf" srcId="{CB7DEEBC-719D-BF49-AB37-5736FA0D393E}" destId="{643D186A-BB86-3C44-8525-07A5BC9DCCBC}" srcOrd="7" destOrd="0" presId="urn:microsoft.com/office/officeart/2005/8/layout/vProcess5"/>
    <dgm:cxn modelId="{E073EB32-9D7D-B44B-B378-96C9693B7316}" type="presParOf" srcId="{CB7DEEBC-719D-BF49-AB37-5736FA0D393E}" destId="{FE4021CC-80D5-F448-ABE3-CC91BDFFB534}" srcOrd="8" destOrd="0" presId="urn:microsoft.com/office/officeart/2005/8/layout/vProcess5"/>
    <dgm:cxn modelId="{B6E6964D-4755-AA41-8913-50601C9973E0}" type="presParOf" srcId="{CB7DEEBC-719D-BF49-AB37-5736FA0D393E}" destId="{3BB41B08-CFE2-3847-B381-3713D33D61C5}" srcOrd="9" destOrd="0" presId="urn:microsoft.com/office/officeart/2005/8/layout/vProcess5"/>
    <dgm:cxn modelId="{F4F1D5E4-D95F-DF45-91BB-FE736A9CB345}" type="presParOf" srcId="{CB7DEEBC-719D-BF49-AB37-5736FA0D393E}" destId="{2CE6AFF2-1C76-BF46-BC3A-D556F7460B6F}" srcOrd="10" destOrd="0" presId="urn:microsoft.com/office/officeart/2005/8/layout/vProcess5"/>
    <dgm:cxn modelId="{D546E807-9D58-5446-9444-B21869231B4E}" type="presParOf" srcId="{CB7DEEBC-719D-BF49-AB37-5736FA0D393E}" destId="{3AAFDB2B-C4E9-C446-94B2-814F2032B27D}" srcOrd="11" destOrd="0" presId="urn:microsoft.com/office/officeart/2005/8/layout/vProcess5"/>
  </dgm:cxnLst>
  <dgm:bg>
    <a:solidFill>
      <a:schemeClr val="bg1"/>
    </a:solidFill>
    <a:effectLst>
      <a:glow>
        <a:schemeClr val="accent1">
          <a:lumMod val="60000"/>
          <a:lumOff val="40000"/>
          <a:alpha val="40000"/>
        </a:schemeClr>
      </a:glow>
    </a:effectLst>
  </dgm:bg>
  <dgm:whole>
    <a:ln>
      <a:solidFill>
        <a:schemeClr val="accent1">
          <a:alpha val="81000"/>
        </a:schemeClr>
      </a:solidFill>
    </a:ln>
  </dgm:whole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91607E-082E-3F4D-871A-26239A97A7FE}">
      <dsp:nvSpPr>
        <dsp:cNvPr id="0" name=""/>
        <dsp:cNvSpPr/>
      </dsp:nvSpPr>
      <dsp:spPr>
        <a:xfrm>
          <a:off x="0" y="73187"/>
          <a:ext cx="7158354" cy="15578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Requirement Gathering &amp; Analysis</a:t>
          </a:r>
          <a:endParaRPr lang="en-US" sz="4000" kern="1200" dirty="0"/>
        </a:p>
      </dsp:txBody>
      <dsp:txXfrm>
        <a:off x="45628" y="118815"/>
        <a:ext cx="5345683" cy="1466585"/>
      </dsp:txXfrm>
    </dsp:sp>
    <dsp:sp modelId="{D9F70D95-D83C-704E-BE02-63C92E1465B6}">
      <dsp:nvSpPr>
        <dsp:cNvPr id="0" name=""/>
        <dsp:cNvSpPr/>
      </dsp:nvSpPr>
      <dsp:spPr>
        <a:xfrm>
          <a:off x="599512" y="1841085"/>
          <a:ext cx="7158354" cy="15578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Design </a:t>
          </a:r>
          <a:endParaRPr lang="en-US" sz="4000" kern="1200" dirty="0"/>
        </a:p>
      </dsp:txBody>
      <dsp:txXfrm>
        <a:off x="645140" y="1886713"/>
        <a:ext cx="5454989" cy="1466585"/>
      </dsp:txXfrm>
    </dsp:sp>
    <dsp:sp modelId="{10C81B38-1291-3448-BDC8-360F3D911133}">
      <dsp:nvSpPr>
        <dsp:cNvPr id="0" name=""/>
        <dsp:cNvSpPr/>
      </dsp:nvSpPr>
      <dsp:spPr>
        <a:xfrm>
          <a:off x="1190076" y="3682171"/>
          <a:ext cx="7158354" cy="15578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Development &amp; Testing</a:t>
          </a:r>
          <a:endParaRPr lang="en-US" sz="4000" kern="1200" dirty="0"/>
        </a:p>
      </dsp:txBody>
      <dsp:txXfrm>
        <a:off x="1235704" y="3727799"/>
        <a:ext cx="5463937" cy="1466585"/>
      </dsp:txXfrm>
    </dsp:sp>
    <dsp:sp modelId="{E76A6975-6ABB-A046-878D-FA692FD01EEE}">
      <dsp:nvSpPr>
        <dsp:cNvPr id="0" name=""/>
        <dsp:cNvSpPr/>
      </dsp:nvSpPr>
      <dsp:spPr>
        <a:xfrm>
          <a:off x="1789588" y="5523257"/>
          <a:ext cx="7158354" cy="15578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Documentation</a:t>
          </a:r>
          <a:endParaRPr lang="en-US" sz="4000" kern="1200" dirty="0"/>
        </a:p>
      </dsp:txBody>
      <dsp:txXfrm>
        <a:off x="1835216" y="5568885"/>
        <a:ext cx="5454989" cy="1466585"/>
      </dsp:txXfrm>
    </dsp:sp>
    <dsp:sp modelId="{F0F53135-9AB1-CB43-82DE-6F28B076B30E}">
      <dsp:nvSpPr>
        <dsp:cNvPr id="0" name=""/>
        <dsp:cNvSpPr/>
      </dsp:nvSpPr>
      <dsp:spPr>
        <a:xfrm>
          <a:off x="6145757" y="1193165"/>
          <a:ext cx="1012597" cy="1012597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>
        <a:off x="6373591" y="1193165"/>
        <a:ext cx="556929" cy="761979"/>
      </dsp:txXfrm>
    </dsp:sp>
    <dsp:sp modelId="{78C71A29-7ADC-A343-9A00-384A7357527B}">
      <dsp:nvSpPr>
        <dsp:cNvPr id="0" name=""/>
        <dsp:cNvSpPr/>
      </dsp:nvSpPr>
      <dsp:spPr>
        <a:xfrm>
          <a:off x="6745269" y="3034250"/>
          <a:ext cx="1012597" cy="1012597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>
        <a:off x="6973103" y="3034250"/>
        <a:ext cx="556929" cy="761979"/>
      </dsp:txXfrm>
    </dsp:sp>
    <dsp:sp modelId="{643D186A-BB86-3C44-8525-07A5BC9DCCBC}">
      <dsp:nvSpPr>
        <dsp:cNvPr id="0" name=""/>
        <dsp:cNvSpPr/>
      </dsp:nvSpPr>
      <dsp:spPr>
        <a:xfrm>
          <a:off x="7335833" y="4875336"/>
          <a:ext cx="1012597" cy="1012597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>
        <a:off x="7563667" y="4875336"/>
        <a:ext cx="556929" cy="7619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99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55" tIns="46227" rIns="92455" bIns="46227" numCol="1" anchor="t" anchorCtr="0" compatLnSpc="1">
            <a:prstTxWarp prst="textNoShape">
              <a:avLst/>
            </a:prstTxWarp>
          </a:bodyPr>
          <a:lstStyle>
            <a:lvl1pPr defTabSz="923925">
              <a:defRPr sz="1200">
                <a:latin typeface="Times New Roman" pitchFamily="18" charset="0"/>
                <a:ea typeface="굴림" pitchFamily="34" charset="-127"/>
                <a:cs typeface="+mn-cs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099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37000" y="0"/>
            <a:ext cx="30099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55" tIns="46227" rIns="92455" bIns="46227" numCol="1" anchor="t" anchorCtr="0" compatLnSpc="1">
            <a:prstTxWarp prst="textNoShape">
              <a:avLst/>
            </a:prstTxWarp>
          </a:bodyPr>
          <a:lstStyle>
            <a:lvl1pPr algn="r" defTabSz="923925">
              <a:defRPr sz="1200">
                <a:latin typeface="Times New Roman" pitchFamily="18" charset="0"/>
                <a:ea typeface="굴림" pitchFamily="34" charset="-127"/>
                <a:cs typeface="+mn-cs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100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70938"/>
            <a:ext cx="30099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55" tIns="46227" rIns="92455" bIns="46227" numCol="1" anchor="b" anchorCtr="0" compatLnSpc="1">
            <a:prstTxWarp prst="textNoShape">
              <a:avLst/>
            </a:prstTxWarp>
          </a:bodyPr>
          <a:lstStyle>
            <a:lvl1pPr defTabSz="923925">
              <a:defRPr sz="1200">
                <a:latin typeface="Times New Roman" pitchFamily="18" charset="0"/>
                <a:ea typeface="굴림" pitchFamily="34" charset="-127"/>
                <a:cs typeface="+mn-cs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101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37000" y="8770938"/>
            <a:ext cx="30099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55" tIns="46227" rIns="92455" bIns="46227" numCol="1" anchor="b" anchorCtr="0" compatLnSpc="1">
            <a:prstTxWarp prst="textNoShape">
              <a:avLst/>
            </a:prstTxWarp>
          </a:bodyPr>
          <a:lstStyle>
            <a:lvl1pPr algn="r" defTabSz="923925">
              <a:defRPr sz="1200">
                <a:ea typeface="굴림" charset="-127"/>
              </a:defRPr>
            </a:lvl1pPr>
          </a:lstStyle>
          <a:p>
            <a:fld id="{DFCA3557-A2F1-E646-AAB1-404DB20DB127}" type="slidenum">
              <a:rPr lang="ko-KR" altLang="en-US"/>
              <a:pPr/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99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35413" y="0"/>
            <a:ext cx="30099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77888" y="692150"/>
            <a:ext cx="5191125" cy="34623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5325" y="4386263"/>
            <a:ext cx="5556250" cy="415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69350"/>
            <a:ext cx="30099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5413" y="8769350"/>
            <a:ext cx="30099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9DFAAC7-6BA0-CF4A-B366-D61D0CAFA926}" type="slidenum">
              <a:rPr lang="en-US" altLang="x-none"/>
              <a:pPr/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fld id="{3A8263EA-FA54-FE47-9ED4-3E5DD378E6F5}" type="slidenum">
              <a:rPr lang="en-US" altLang="x-none" sz="1200"/>
              <a:pPr/>
              <a:t>1</a:t>
            </a:fld>
            <a:endParaRPr lang="en-US" altLang="x-none" sz="120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imes New Roman" charset="0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68564" y="6817273"/>
            <a:ext cx="27981275" cy="470469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37125" y="12436366"/>
            <a:ext cx="23044150" cy="5607269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C53EE0-D96F-E84C-80BC-D0263EBD7101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5668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F73D58-B754-4443-B399-E3395082D858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68957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455314" y="1950983"/>
            <a:ext cx="6994525" cy="175562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68563" y="1950983"/>
            <a:ext cx="20834350" cy="175562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78E2C2-083A-F142-9BAC-2F802B97D44A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71684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1ADB18-073E-834D-BD02-46C7BFFBAEF8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46076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0326" y="14102255"/>
            <a:ext cx="27981275" cy="435785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0326" y="9301656"/>
            <a:ext cx="27981275" cy="4800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7CC0E9-A9AD-3441-AAF6-A0B22E69A96F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543125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68564" y="6340366"/>
            <a:ext cx="13914437" cy="1316683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535400" y="6340366"/>
            <a:ext cx="13914438" cy="1316683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9F717B-A86A-DB41-AEF1-CC427037B92C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510745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6239" y="878928"/>
            <a:ext cx="29625925" cy="3657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6239" y="4912273"/>
            <a:ext cx="14544675" cy="204689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46239" y="6959162"/>
            <a:ext cx="14544675" cy="1264394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722725" y="4912273"/>
            <a:ext cx="14549438" cy="204689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722725" y="6959162"/>
            <a:ext cx="14549438" cy="1264394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D47B7A-8B62-1A4F-8AC8-1E19690A6D70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96006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682678-615A-334C-BC7E-61887BC9172C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16754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3E5D91-D89F-AC4D-861C-62BCADF4AAFE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0472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6239" y="873673"/>
            <a:ext cx="10829925" cy="371803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69863" y="873673"/>
            <a:ext cx="18402300" cy="1872943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6239" y="4591708"/>
            <a:ext cx="10829925" cy="150114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632EDF-B8A2-8E4E-B225-A585A74A394A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20421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1601" y="15362183"/>
            <a:ext cx="19751675" cy="181303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451601" y="1961494"/>
            <a:ext cx="19751675" cy="1316683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1601" y="17175218"/>
            <a:ext cx="19751675" cy="257634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2CC0AF-39F9-8148-9697-B2B81DB10093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611062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468563" y="1951038"/>
            <a:ext cx="27981275" cy="36576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376184" tIns="188092" rIns="376184" bIns="1880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68563" y="6340475"/>
            <a:ext cx="27981275" cy="131667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376184" tIns="188092" rIns="376184" bIns="1880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468563" y="19994563"/>
            <a:ext cx="6858000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76184" tIns="188092" rIns="376184" bIns="188092" numCol="1" anchor="t" anchorCtr="0" compatLnSpc="1">
            <a:prstTxWarp prst="textNoShape">
              <a:avLst/>
            </a:prstTxWarp>
          </a:bodyPr>
          <a:lstStyle>
            <a:lvl1pPr defTabSz="3760788">
              <a:defRPr sz="5600">
                <a:latin typeface="Times New Roman" pitchFamily="18" charset="0"/>
                <a:ea typeface="굴림" pitchFamily="34" charset="-127"/>
                <a:cs typeface="+mn-cs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247438" y="19994563"/>
            <a:ext cx="10423525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76184" tIns="188092" rIns="376184" bIns="188092" numCol="1" anchor="t" anchorCtr="0" compatLnSpc="1">
            <a:prstTxWarp prst="textNoShape">
              <a:avLst/>
            </a:prstTxWarp>
          </a:bodyPr>
          <a:lstStyle>
            <a:lvl1pPr algn="ctr" defTabSz="3760788">
              <a:defRPr sz="5600">
                <a:latin typeface="Times New Roman" pitchFamily="18" charset="0"/>
                <a:ea typeface="굴림" pitchFamily="34" charset="-127"/>
                <a:cs typeface="+mn-cs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3591838" y="19994563"/>
            <a:ext cx="6858000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76184" tIns="188092" rIns="376184" bIns="188092" numCol="1" anchor="t" anchorCtr="0" compatLnSpc="1">
            <a:prstTxWarp prst="textNoShape">
              <a:avLst/>
            </a:prstTxWarp>
          </a:bodyPr>
          <a:lstStyle>
            <a:lvl1pPr algn="r" defTabSz="3760788">
              <a:defRPr sz="5600">
                <a:ea typeface="굴림" charset="-127"/>
              </a:defRPr>
            </a:lvl1pPr>
          </a:lstStyle>
          <a:p>
            <a:fld id="{2E128F2B-E585-494B-99B9-5414E98B207C}" type="slidenum">
              <a:rPr lang="ko-KR" altLang="en-US"/>
              <a:pPr/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3760788" rtl="0" eaLnBrk="0" fontAlgn="base" hangingPunct="0">
        <a:spcBef>
          <a:spcPct val="0"/>
        </a:spcBef>
        <a:spcAft>
          <a:spcPct val="0"/>
        </a:spcAft>
        <a:defRPr sz="181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defTabSz="3760788" rtl="0" eaLnBrk="0" fontAlgn="base" hangingPunct="0">
        <a:spcBef>
          <a:spcPct val="0"/>
        </a:spcBef>
        <a:spcAft>
          <a:spcPct val="0"/>
        </a:spcAft>
        <a:defRPr sz="181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2pPr>
      <a:lvl3pPr algn="ctr" defTabSz="3760788" rtl="0" eaLnBrk="0" fontAlgn="base" hangingPunct="0">
        <a:spcBef>
          <a:spcPct val="0"/>
        </a:spcBef>
        <a:spcAft>
          <a:spcPct val="0"/>
        </a:spcAft>
        <a:defRPr sz="181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3pPr>
      <a:lvl4pPr algn="ctr" defTabSz="3760788" rtl="0" eaLnBrk="0" fontAlgn="base" hangingPunct="0">
        <a:spcBef>
          <a:spcPct val="0"/>
        </a:spcBef>
        <a:spcAft>
          <a:spcPct val="0"/>
        </a:spcAft>
        <a:defRPr sz="181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4pPr>
      <a:lvl5pPr algn="ctr" defTabSz="3760788" rtl="0" eaLnBrk="0" fontAlgn="base" hangingPunct="0">
        <a:spcBef>
          <a:spcPct val="0"/>
        </a:spcBef>
        <a:spcAft>
          <a:spcPct val="0"/>
        </a:spcAft>
        <a:defRPr sz="181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5pPr>
      <a:lvl6pPr marL="457200" algn="ctr" defTabSz="3760788" rtl="0" eaLnBrk="0" fontAlgn="base" hangingPunct="0">
        <a:spcBef>
          <a:spcPct val="0"/>
        </a:spcBef>
        <a:spcAft>
          <a:spcPct val="0"/>
        </a:spcAft>
        <a:defRPr sz="18100">
          <a:solidFill>
            <a:schemeClr val="tx2"/>
          </a:solidFill>
          <a:latin typeface="Times New Roman" pitchFamily="18" charset="0"/>
        </a:defRPr>
      </a:lvl6pPr>
      <a:lvl7pPr marL="914400" algn="ctr" defTabSz="3760788" rtl="0" eaLnBrk="0" fontAlgn="base" hangingPunct="0">
        <a:spcBef>
          <a:spcPct val="0"/>
        </a:spcBef>
        <a:spcAft>
          <a:spcPct val="0"/>
        </a:spcAft>
        <a:defRPr sz="18100">
          <a:solidFill>
            <a:schemeClr val="tx2"/>
          </a:solidFill>
          <a:latin typeface="Times New Roman" pitchFamily="18" charset="0"/>
        </a:defRPr>
      </a:lvl7pPr>
      <a:lvl8pPr marL="1371600" algn="ctr" defTabSz="3760788" rtl="0" eaLnBrk="0" fontAlgn="base" hangingPunct="0">
        <a:spcBef>
          <a:spcPct val="0"/>
        </a:spcBef>
        <a:spcAft>
          <a:spcPct val="0"/>
        </a:spcAft>
        <a:defRPr sz="18100">
          <a:solidFill>
            <a:schemeClr val="tx2"/>
          </a:solidFill>
          <a:latin typeface="Times New Roman" pitchFamily="18" charset="0"/>
        </a:defRPr>
      </a:lvl8pPr>
      <a:lvl9pPr marL="1828800" algn="ctr" defTabSz="3760788" rtl="0" eaLnBrk="0" fontAlgn="base" hangingPunct="0">
        <a:spcBef>
          <a:spcPct val="0"/>
        </a:spcBef>
        <a:spcAft>
          <a:spcPct val="0"/>
        </a:spcAft>
        <a:defRPr sz="18100">
          <a:solidFill>
            <a:schemeClr val="tx2"/>
          </a:solidFill>
          <a:latin typeface="Times New Roman" pitchFamily="18" charset="0"/>
        </a:defRPr>
      </a:lvl9pPr>
    </p:titleStyle>
    <p:bodyStyle>
      <a:lvl1pPr marL="1411288" indent="-1411288" algn="l" defTabSz="3760788" rtl="0" eaLnBrk="0" fontAlgn="base" hangingPunct="0">
        <a:spcBef>
          <a:spcPct val="20000"/>
        </a:spcBef>
        <a:spcAft>
          <a:spcPct val="0"/>
        </a:spcAft>
        <a:buChar char="•"/>
        <a:defRPr sz="1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3055938" indent="-1176338" algn="l" defTabSz="3760788" rtl="0" eaLnBrk="0" fontAlgn="base" hangingPunct="0">
        <a:spcBef>
          <a:spcPct val="20000"/>
        </a:spcBef>
        <a:spcAft>
          <a:spcPct val="0"/>
        </a:spcAft>
        <a:buChar char="–"/>
        <a:defRPr sz="11500">
          <a:solidFill>
            <a:schemeClr val="tx1"/>
          </a:solidFill>
          <a:latin typeface="+mn-lt"/>
          <a:ea typeface="ＭＳ Ｐゴシック" charset="0"/>
        </a:defRPr>
      </a:lvl2pPr>
      <a:lvl3pPr marL="4703763" indent="-942975" algn="l" defTabSz="3760788" rtl="0" eaLnBrk="0" fontAlgn="base" hangingPunct="0">
        <a:spcBef>
          <a:spcPct val="20000"/>
        </a:spcBef>
        <a:spcAft>
          <a:spcPct val="0"/>
        </a:spcAft>
        <a:buChar char="•"/>
        <a:defRPr sz="9800">
          <a:solidFill>
            <a:schemeClr val="tx1"/>
          </a:solidFill>
          <a:latin typeface="+mn-lt"/>
          <a:ea typeface="ＭＳ Ｐゴシック" charset="0"/>
        </a:defRPr>
      </a:lvl3pPr>
      <a:lvl4pPr marL="6583363" indent="-941388" algn="l" defTabSz="3760788" rtl="0" eaLnBrk="0" fontAlgn="base" hangingPunct="0">
        <a:spcBef>
          <a:spcPct val="20000"/>
        </a:spcBef>
        <a:spcAft>
          <a:spcPct val="0"/>
        </a:spcAft>
        <a:buChar char="–"/>
        <a:defRPr sz="8300">
          <a:solidFill>
            <a:schemeClr val="tx1"/>
          </a:solidFill>
          <a:latin typeface="+mn-lt"/>
          <a:ea typeface="ＭＳ Ｐゴシック" charset="0"/>
        </a:defRPr>
      </a:lvl4pPr>
      <a:lvl5pPr marL="8464550" indent="-939800" algn="l" defTabSz="3760788" rtl="0" eaLnBrk="0" fontAlgn="base" hangingPunct="0">
        <a:spcBef>
          <a:spcPct val="20000"/>
        </a:spcBef>
        <a:spcAft>
          <a:spcPct val="0"/>
        </a:spcAft>
        <a:buChar char="»"/>
        <a:defRPr sz="8300">
          <a:solidFill>
            <a:schemeClr val="tx1"/>
          </a:solidFill>
          <a:latin typeface="+mn-lt"/>
          <a:ea typeface="ＭＳ Ｐゴシック" charset="0"/>
        </a:defRPr>
      </a:lvl5pPr>
      <a:lvl6pPr marL="8921750" indent="-939800" algn="l" defTabSz="3760788" rtl="0" eaLnBrk="0" fontAlgn="base" hangingPunct="0">
        <a:spcBef>
          <a:spcPct val="20000"/>
        </a:spcBef>
        <a:spcAft>
          <a:spcPct val="0"/>
        </a:spcAft>
        <a:buChar char="»"/>
        <a:defRPr sz="8300">
          <a:solidFill>
            <a:schemeClr val="tx1"/>
          </a:solidFill>
          <a:latin typeface="+mn-lt"/>
        </a:defRPr>
      </a:lvl6pPr>
      <a:lvl7pPr marL="9378950" indent="-939800" algn="l" defTabSz="3760788" rtl="0" eaLnBrk="0" fontAlgn="base" hangingPunct="0">
        <a:spcBef>
          <a:spcPct val="20000"/>
        </a:spcBef>
        <a:spcAft>
          <a:spcPct val="0"/>
        </a:spcAft>
        <a:buChar char="»"/>
        <a:defRPr sz="8300">
          <a:solidFill>
            <a:schemeClr val="tx1"/>
          </a:solidFill>
          <a:latin typeface="+mn-lt"/>
        </a:defRPr>
      </a:lvl7pPr>
      <a:lvl8pPr marL="9836150" indent="-939800" algn="l" defTabSz="3760788" rtl="0" eaLnBrk="0" fontAlgn="base" hangingPunct="0">
        <a:spcBef>
          <a:spcPct val="20000"/>
        </a:spcBef>
        <a:spcAft>
          <a:spcPct val="0"/>
        </a:spcAft>
        <a:buChar char="»"/>
        <a:defRPr sz="8300">
          <a:solidFill>
            <a:schemeClr val="tx1"/>
          </a:solidFill>
          <a:latin typeface="+mn-lt"/>
        </a:defRPr>
      </a:lvl8pPr>
      <a:lvl9pPr marL="10293350" indent="-939800" algn="l" defTabSz="3760788" rtl="0" eaLnBrk="0" fontAlgn="base" hangingPunct="0">
        <a:spcBef>
          <a:spcPct val="20000"/>
        </a:spcBef>
        <a:spcAft>
          <a:spcPct val="0"/>
        </a:spcAft>
        <a:buChar char="»"/>
        <a:defRPr sz="83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diagramQuickStyle" Target="../diagrams/quickStyle1.xml"/><Relationship Id="rId20" Type="http://schemas.openxmlformats.org/officeDocument/2006/relationships/image" Target="../media/image13.tiff"/><Relationship Id="rId10" Type="http://schemas.openxmlformats.org/officeDocument/2006/relationships/diagramColors" Target="../diagrams/colors1.xml"/><Relationship Id="rId11" Type="http://schemas.microsoft.com/office/2007/relationships/diagramDrawing" Target="../diagrams/drawing1.xml"/><Relationship Id="rId12" Type="http://schemas.openxmlformats.org/officeDocument/2006/relationships/image" Target="../media/image5.png"/><Relationship Id="rId13" Type="http://schemas.openxmlformats.org/officeDocument/2006/relationships/image" Target="../media/image6.png"/><Relationship Id="rId14" Type="http://schemas.openxmlformats.org/officeDocument/2006/relationships/image" Target="../media/image7.png"/><Relationship Id="rId15" Type="http://schemas.openxmlformats.org/officeDocument/2006/relationships/image" Target="../media/image8.png"/><Relationship Id="rId16" Type="http://schemas.openxmlformats.org/officeDocument/2006/relationships/image" Target="../media/image9.tiff"/><Relationship Id="rId17" Type="http://schemas.openxmlformats.org/officeDocument/2006/relationships/image" Target="../media/image10.tiff"/><Relationship Id="rId18" Type="http://schemas.openxmlformats.org/officeDocument/2006/relationships/image" Target="../media/image11.tiff"/><Relationship Id="rId19" Type="http://schemas.openxmlformats.org/officeDocument/2006/relationships/image" Target="../media/image12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image" Target="../media/image4.tiff"/><Relationship Id="rId7" Type="http://schemas.openxmlformats.org/officeDocument/2006/relationships/diagramData" Target="../diagrams/data1.xml"/><Relationship Id="rId8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7"/>
          <p:cNvSpPr txBox="1">
            <a:spLocks noChangeArrowheads="1"/>
          </p:cNvSpPr>
          <p:nvPr/>
        </p:nvSpPr>
        <p:spPr bwMode="auto">
          <a:xfrm>
            <a:off x="838200" y="839788"/>
            <a:ext cx="19659600" cy="1354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1912" tIns="60955" rIns="121912" bIns="60955">
            <a:spAutoFit/>
          </a:bodyPr>
          <a:lstStyle>
            <a:lvl1pPr defTabSz="121920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121920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121920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121920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121920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ko-KR" sz="8000" b="1" dirty="0" smtClean="0">
                <a:latin typeface="Arial" charset="0"/>
                <a:ea typeface="굴림" charset="0"/>
                <a:cs typeface="Arial" charset="0"/>
              </a:rPr>
              <a:t>ADA Online Survey Tool</a:t>
            </a:r>
            <a:endParaRPr lang="en-US" altLang="ko-KR" sz="8000" b="1" dirty="0" smtClean="0">
              <a:latin typeface="Arial" charset="0"/>
              <a:ea typeface="굴림" charset="0"/>
              <a:cs typeface="Arial" charset="0"/>
            </a:endParaRPr>
          </a:p>
        </p:txBody>
      </p:sp>
      <p:sp>
        <p:nvSpPr>
          <p:cNvPr id="2051" name="Text Box 8"/>
          <p:cNvSpPr txBox="1">
            <a:spLocks noChangeArrowheads="1"/>
          </p:cNvSpPr>
          <p:nvPr/>
        </p:nvSpPr>
        <p:spPr bwMode="auto">
          <a:xfrm>
            <a:off x="838200" y="3886200"/>
            <a:ext cx="2980055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21912" tIns="60955" rIns="121912" bIns="60955">
            <a:spAutoFit/>
          </a:bodyPr>
          <a:lstStyle>
            <a:lvl1pPr defTabSz="121920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121920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121920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121920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121920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ko-KR" sz="4600" b="1" dirty="0">
                <a:latin typeface="Arial" charset="0"/>
                <a:ea typeface="굴림" charset="0"/>
                <a:cs typeface="Arial" charset="0"/>
              </a:rPr>
              <a:t>Developer</a:t>
            </a:r>
            <a:r>
              <a:rPr lang="en-US" altLang="ko-KR" sz="4600" b="1" dirty="0" smtClean="0">
                <a:latin typeface="Arial" charset="0"/>
                <a:ea typeface="굴림" charset="0"/>
                <a:cs typeface="Arial" charset="0"/>
              </a:rPr>
              <a:t>: </a:t>
            </a:r>
            <a:r>
              <a:rPr lang="en-US" altLang="ko-KR" sz="4600" dirty="0" smtClean="0">
                <a:latin typeface="Arial" charset="0"/>
                <a:ea typeface="굴림" charset="0"/>
                <a:cs typeface="Arial" charset="0"/>
              </a:rPr>
              <a:t>Hitesh Gupta </a:t>
            </a:r>
            <a:r>
              <a:rPr lang="en-US" altLang="ko-KR" sz="4600" b="1" dirty="0" smtClean="0">
                <a:latin typeface="Arial" charset="0"/>
                <a:ea typeface="굴림" charset="0"/>
                <a:cs typeface="Arial" charset="0"/>
              </a:rPr>
              <a:t>|</a:t>
            </a:r>
            <a:r>
              <a:rPr lang="en-US" altLang="ko-KR" sz="4600" dirty="0" smtClean="0">
                <a:latin typeface="Arial" charset="0"/>
                <a:ea typeface="굴림" charset="0"/>
                <a:cs typeface="Arial" charset="0"/>
              </a:rPr>
              <a:t> </a:t>
            </a:r>
            <a:r>
              <a:rPr lang="en-US" altLang="ko-KR" sz="4600" b="1" dirty="0" smtClean="0">
                <a:latin typeface="Arial" charset="0"/>
                <a:ea typeface="굴림" charset="0"/>
                <a:cs typeface="Arial" charset="0"/>
              </a:rPr>
              <a:t>Professor: </a:t>
            </a:r>
            <a:r>
              <a:rPr lang="en-US" altLang="ko-KR" sz="4600" dirty="0">
                <a:latin typeface="Arial" charset="0"/>
                <a:ea typeface="굴림" charset="0"/>
                <a:cs typeface="Arial" charset="0"/>
              </a:rPr>
              <a:t>Dr. Kathy Weaver</a:t>
            </a:r>
            <a:r>
              <a:rPr lang="en-US" altLang="ko-KR" sz="4600" b="1" dirty="0">
                <a:latin typeface="Arial" charset="0"/>
                <a:ea typeface="굴림" charset="0"/>
                <a:cs typeface="Arial" charset="0"/>
              </a:rPr>
              <a:t> | </a:t>
            </a:r>
            <a:r>
              <a:rPr lang="en-US" altLang="ko-KR" sz="4600" b="1" dirty="0" smtClean="0">
                <a:latin typeface="Arial" charset="0"/>
                <a:ea typeface="굴림" charset="0"/>
                <a:cs typeface="Arial" charset="0"/>
              </a:rPr>
              <a:t>Client: Anne Arundel County</a:t>
            </a:r>
            <a:r>
              <a:rPr lang="en-US" altLang="ko-KR" sz="4600" b="1" dirty="0" smtClean="0">
                <a:latin typeface="Arial" charset="0"/>
                <a:ea typeface="굴림" charset="0"/>
                <a:cs typeface="Arial" charset="0"/>
              </a:rPr>
              <a:t>: </a:t>
            </a:r>
            <a:r>
              <a:rPr lang="en-US" altLang="ko-KR" sz="4600" dirty="0" smtClean="0">
                <a:latin typeface="Arial" charset="0"/>
                <a:ea typeface="굴림" charset="0"/>
                <a:cs typeface="Arial" charset="0"/>
              </a:rPr>
              <a:t>Joelle Ridgeway</a:t>
            </a:r>
            <a:endParaRPr lang="en-US" altLang="ko-KR" sz="4600" dirty="0">
              <a:latin typeface="Arial" charset="0"/>
              <a:ea typeface="굴림" charset="0"/>
              <a:cs typeface="Arial" charset="0"/>
            </a:endParaRPr>
          </a:p>
        </p:txBody>
      </p:sp>
      <p:sp>
        <p:nvSpPr>
          <p:cNvPr id="2052" name="Line 11"/>
          <p:cNvSpPr>
            <a:spLocks noChangeShapeType="1"/>
          </p:cNvSpPr>
          <p:nvPr/>
        </p:nvSpPr>
        <p:spPr bwMode="auto">
          <a:xfrm>
            <a:off x="914400" y="5097463"/>
            <a:ext cx="31089600" cy="0"/>
          </a:xfrm>
          <a:prstGeom prst="line">
            <a:avLst/>
          </a:prstGeom>
          <a:noFill/>
          <a:ln w="152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pic>
        <p:nvPicPr>
          <p:cNvPr id="2053" name="Picture 2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9600" y="152400"/>
            <a:ext cx="9320213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054" name="Picture 2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0" y="20870863"/>
            <a:ext cx="10801350" cy="84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055" name="Line 208"/>
          <p:cNvSpPr>
            <a:spLocks noChangeShapeType="1"/>
          </p:cNvSpPr>
          <p:nvPr/>
        </p:nvSpPr>
        <p:spPr bwMode="auto">
          <a:xfrm>
            <a:off x="914400" y="20859750"/>
            <a:ext cx="31089600" cy="0"/>
          </a:xfrm>
          <a:prstGeom prst="line">
            <a:avLst/>
          </a:prstGeom>
          <a:noFill/>
          <a:ln w="152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0" y="2362200"/>
            <a:ext cx="1905000" cy="225266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864" y="2153949"/>
            <a:ext cx="5029200" cy="1772298"/>
          </a:xfrm>
          <a:prstGeom prst="rect">
            <a:avLst/>
          </a:prstGeom>
        </p:spPr>
      </p:pic>
      <p:grpSp>
        <p:nvGrpSpPr>
          <p:cNvPr id="15" name="Group 4"/>
          <p:cNvGrpSpPr>
            <a:grpSpLocks/>
          </p:cNvGrpSpPr>
          <p:nvPr/>
        </p:nvGrpSpPr>
        <p:grpSpPr bwMode="auto">
          <a:xfrm>
            <a:off x="718343" y="5677109"/>
            <a:ext cx="10406857" cy="15047666"/>
            <a:chOff x="-1765341" y="4519925"/>
            <a:chExt cx="11986575" cy="19202570"/>
          </a:xfrm>
        </p:grpSpPr>
        <p:sp>
          <p:nvSpPr>
            <p:cNvPr id="16" name="Freeform 15"/>
            <p:cNvSpPr/>
            <p:nvPr/>
          </p:nvSpPr>
          <p:spPr>
            <a:xfrm>
              <a:off x="-1700429" y="4519925"/>
              <a:ext cx="11921663" cy="8143586"/>
            </a:xfrm>
            <a:custGeom>
              <a:avLst/>
              <a:gdLst>
                <a:gd name="connsiteX0" fmla="*/ 0 w 9943207"/>
                <a:gd name="connsiteY0" fmla="*/ 613443 h 6134432"/>
                <a:gd name="connsiteX1" fmla="*/ 613443 w 9943207"/>
                <a:gd name="connsiteY1" fmla="*/ 0 h 6134432"/>
                <a:gd name="connsiteX2" fmla="*/ 9329764 w 9943207"/>
                <a:gd name="connsiteY2" fmla="*/ 0 h 6134432"/>
                <a:gd name="connsiteX3" fmla="*/ 9943207 w 9943207"/>
                <a:gd name="connsiteY3" fmla="*/ 613443 h 6134432"/>
                <a:gd name="connsiteX4" fmla="*/ 9943207 w 9943207"/>
                <a:gd name="connsiteY4" fmla="*/ 5520989 h 6134432"/>
                <a:gd name="connsiteX5" fmla="*/ 9329764 w 9943207"/>
                <a:gd name="connsiteY5" fmla="*/ 6134432 h 6134432"/>
                <a:gd name="connsiteX6" fmla="*/ 613443 w 9943207"/>
                <a:gd name="connsiteY6" fmla="*/ 6134432 h 6134432"/>
                <a:gd name="connsiteX7" fmla="*/ 0 w 9943207"/>
                <a:gd name="connsiteY7" fmla="*/ 5520989 h 6134432"/>
                <a:gd name="connsiteX8" fmla="*/ 0 w 9943207"/>
                <a:gd name="connsiteY8" fmla="*/ 613443 h 6134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943207" h="6134432">
                  <a:moveTo>
                    <a:pt x="0" y="613443"/>
                  </a:moveTo>
                  <a:cubicBezTo>
                    <a:pt x="0" y="274648"/>
                    <a:pt x="274648" y="0"/>
                    <a:pt x="613443" y="0"/>
                  </a:cubicBezTo>
                  <a:lnTo>
                    <a:pt x="9329764" y="0"/>
                  </a:lnTo>
                  <a:cubicBezTo>
                    <a:pt x="9668559" y="0"/>
                    <a:pt x="9943207" y="274648"/>
                    <a:pt x="9943207" y="613443"/>
                  </a:cubicBezTo>
                  <a:lnTo>
                    <a:pt x="9943207" y="5520989"/>
                  </a:lnTo>
                  <a:cubicBezTo>
                    <a:pt x="9943207" y="5859784"/>
                    <a:pt x="9668559" y="6134432"/>
                    <a:pt x="9329764" y="6134432"/>
                  </a:cubicBezTo>
                  <a:lnTo>
                    <a:pt x="613443" y="6134432"/>
                  </a:lnTo>
                  <a:cubicBezTo>
                    <a:pt x="274648" y="6134432"/>
                    <a:pt x="0" y="5859784"/>
                    <a:pt x="0" y="5520989"/>
                  </a:cubicBezTo>
                  <a:lnTo>
                    <a:pt x="0" y="613443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353645" tIns="353645" rIns="353645" bIns="353645" spcCol="1270" anchor="ctr"/>
            <a:lstStyle/>
            <a:p>
              <a:pPr>
                <a:lnSpc>
                  <a:spcPct val="125000"/>
                </a:lnSpc>
                <a:defRPr/>
              </a:pPr>
              <a:endParaRPr lang="en-US" sz="2400" dirty="0">
                <a:solidFill>
                  <a:srgbClr val="000000"/>
                </a:solidFill>
                <a:latin typeface="Cambria" panose="02040503050406030204" pitchFamily="18" charset="0"/>
              </a:endParaRPr>
            </a:p>
            <a:p>
              <a:pPr>
                <a:lnSpc>
                  <a:spcPts val="1655"/>
                </a:lnSpc>
                <a:defRPr/>
              </a:pPr>
              <a:endParaRPr lang="en-US" sz="3200" dirty="0">
                <a:solidFill>
                  <a:srgbClr val="000000"/>
                </a:solidFill>
                <a:latin typeface="Cambria" panose="02040503050406030204" pitchFamily="18" charset="0"/>
              </a:endParaRPr>
            </a:p>
            <a:p>
              <a:pPr marL="472973" indent="-472973">
                <a:buFont typeface="Arial" panose="020B0604020202020204" pitchFamily="34" charset="0"/>
                <a:buChar char="•"/>
                <a:defRPr/>
              </a:pPr>
              <a:endParaRPr lang="en-US" sz="2400" dirty="0">
                <a:solidFill>
                  <a:srgbClr val="000000"/>
                </a:solidFill>
                <a:latin typeface="Cambria" panose="02040503050406030204" pitchFamily="18" charset="0"/>
              </a:endParaRPr>
            </a:p>
            <a:p>
              <a:pPr>
                <a:defRPr/>
              </a:pPr>
              <a:endParaRPr lang="en-US" sz="2400" dirty="0">
                <a:latin typeface="Cambria" panose="02040503050406030204" pitchFamily="18" charset="0"/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-1765341" y="13537834"/>
              <a:ext cx="11986575" cy="10184661"/>
            </a:xfrm>
            <a:custGeom>
              <a:avLst/>
              <a:gdLst>
                <a:gd name="connsiteX0" fmla="*/ 0 w 9943207"/>
                <a:gd name="connsiteY0" fmla="*/ 613443 h 6134432"/>
                <a:gd name="connsiteX1" fmla="*/ 613443 w 9943207"/>
                <a:gd name="connsiteY1" fmla="*/ 0 h 6134432"/>
                <a:gd name="connsiteX2" fmla="*/ 9329764 w 9943207"/>
                <a:gd name="connsiteY2" fmla="*/ 0 h 6134432"/>
                <a:gd name="connsiteX3" fmla="*/ 9943207 w 9943207"/>
                <a:gd name="connsiteY3" fmla="*/ 613443 h 6134432"/>
                <a:gd name="connsiteX4" fmla="*/ 9943207 w 9943207"/>
                <a:gd name="connsiteY4" fmla="*/ 5520989 h 6134432"/>
                <a:gd name="connsiteX5" fmla="*/ 9329764 w 9943207"/>
                <a:gd name="connsiteY5" fmla="*/ 6134432 h 6134432"/>
                <a:gd name="connsiteX6" fmla="*/ 613443 w 9943207"/>
                <a:gd name="connsiteY6" fmla="*/ 6134432 h 6134432"/>
                <a:gd name="connsiteX7" fmla="*/ 0 w 9943207"/>
                <a:gd name="connsiteY7" fmla="*/ 5520989 h 6134432"/>
                <a:gd name="connsiteX8" fmla="*/ 0 w 9943207"/>
                <a:gd name="connsiteY8" fmla="*/ 613443 h 6134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943207" h="6134432">
                  <a:moveTo>
                    <a:pt x="0" y="613443"/>
                  </a:moveTo>
                  <a:cubicBezTo>
                    <a:pt x="0" y="274648"/>
                    <a:pt x="274648" y="0"/>
                    <a:pt x="613443" y="0"/>
                  </a:cubicBezTo>
                  <a:lnTo>
                    <a:pt x="9329764" y="0"/>
                  </a:lnTo>
                  <a:cubicBezTo>
                    <a:pt x="9668559" y="0"/>
                    <a:pt x="9943207" y="274648"/>
                    <a:pt x="9943207" y="613443"/>
                  </a:cubicBezTo>
                  <a:lnTo>
                    <a:pt x="9943207" y="5520989"/>
                  </a:lnTo>
                  <a:cubicBezTo>
                    <a:pt x="9943207" y="5859784"/>
                    <a:pt x="9668559" y="6134432"/>
                    <a:pt x="9329764" y="6134432"/>
                  </a:cubicBezTo>
                  <a:lnTo>
                    <a:pt x="613443" y="6134432"/>
                  </a:lnTo>
                  <a:cubicBezTo>
                    <a:pt x="274648" y="6134432"/>
                    <a:pt x="0" y="5859784"/>
                    <a:pt x="0" y="5520989"/>
                  </a:cubicBezTo>
                  <a:lnTo>
                    <a:pt x="0" y="613443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353645" tIns="353645" rIns="353645" bIns="353645" spcCol="1270" anchor="ctr"/>
            <a:lstStyle/>
            <a:p>
              <a:pPr>
                <a:lnSpc>
                  <a:spcPts val="1655"/>
                </a:lnSpc>
                <a:defRPr/>
              </a:pPr>
              <a:endParaRPr lang="en-US" sz="3200" dirty="0">
                <a:solidFill>
                  <a:srgbClr val="000000"/>
                </a:solidFill>
                <a:latin typeface="+mj-lt"/>
              </a:endParaRPr>
            </a:p>
          </p:txBody>
        </p:sp>
      </p:grpSp>
      <p:sp>
        <p:nvSpPr>
          <p:cNvPr id="18" name="Rounded Rectangle 17"/>
          <p:cNvSpPr/>
          <p:nvPr/>
        </p:nvSpPr>
        <p:spPr bwMode="auto">
          <a:xfrm>
            <a:off x="751379" y="5156084"/>
            <a:ext cx="10363200" cy="795453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sz="3972" b="1" dirty="0"/>
              <a:t>			        </a:t>
            </a:r>
            <a:r>
              <a:rPr lang="en-US" sz="3972" b="1" dirty="0" smtClean="0"/>
              <a:t>Objective</a:t>
            </a:r>
            <a:endParaRPr lang="en-US" sz="4966" b="1" dirty="0"/>
          </a:p>
        </p:txBody>
      </p:sp>
      <p:sp>
        <p:nvSpPr>
          <p:cNvPr id="19" name="TextBox 16"/>
          <p:cNvSpPr txBox="1">
            <a:spLocks noChangeArrowheads="1"/>
          </p:cNvSpPr>
          <p:nvPr/>
        </p:nvSpPr>
        <p:spPr bwMode="auto">
          <a:xfrm>
            <a:off x="914400" y="5998802"/>
            <a:ext cx="10090452" cy="618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dirty="0">
                <a:latin typeface="+mj-lt"/>
                <a:ea typeface="Arial" charset="0"/>
                <a:cs typeface="Arial" charset="0"/>
              </a:rPr>
              <a:t>The project involves: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  <a:ea typeface="Arial" charset="0"/>
                <a:cs typeface="Arial" charset="0"/>
              </a:rPr>
              <a:t>D</a:t>
            </a:r>
            <a:r>
              <a:rPr lang="en-US" dirty="0" smtClean="0">
                <a:latin typeface="+mj-lt"/>
                <a:ea typeface="Arial" charset="0"/>
                <a:cs typeface="Arial" charset="0"/>
              </a:rPr>
              <a:t>eveloping </a:t>
            </a:r>
            <a:r>
              <a:rPr lang="en-US" dirty="0">
                <a:latin typeface="+mj-lt"/>
                <a:ea typeface="Arial" charset="0"/>
                <a:cs typeface="Arial" charset="0"/>
              </a:rPr>
              <a:t>an online survey tool for the Department of Aging and Disabilities, Anne Arundel County. </a:t>
            </a:r>
            <a:endParaRPr lang="en-US" dirty="0" smtClean="0">
              <a:latin typeface="+mj-lt"/>
              <a:ea typeface="Arial" charset="0"/>
              <a:cs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  <a:ea typeface="Arial" charset="0"/>
                <a:cs typeface="Arial" charset="0"/>
              </a:rPr>
              <a:t>The purpose of this project is to develop a web enabled database that will help to track ADA Accessibility issues throughout Anne Arundel County Government</a:t>
            </a:r>
            <a:endParaRPr lang="en-US" dirty="0" smtClean="0">
              <a:latin typeface="+mj-lt"/>
              <a:ea typeface="Arial" charset="0"/>
              <a:cs typeface="Arial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dirty="0">
                <a:latin typeface="+mj-lt"/>
                <a:ea typeface="Arial" charset="0"/>
                <a:cs typeface="Arial" charset="0"/>
              </a:rPr>
              <a:t>The Department of Aging and Disabilities would like to ensure accessibility of all county programs, service, activities, and facilities to citizens with </a:t>
            </a:r>
            <a:r>
              <a:rPr lang="en-US" dirty="0" smtClean="0">
                <a:latin typeface="+mj-lt"/>
                <a:ea typeface="Arial" charset="0"/>
                <a:cs typeface="Arial" charset="0"/>
              </a:rPr>
              <a:t>disabilities.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 smtClean="0">
                <a:latin typeface="+mj-lt"/>
                <a:ea typeface="Arial" charset="0"/>
                <a:cs typeface="Arial" charset="0"/>
              </a:rPr>
              <a:t>Objective: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  <a:ea typeface="Arial" charset="0"/>
                <a:cs typeface="Arial" charset="0"/>
              </a:rPr>
              <a:t>D</a:t>
            </a:r>
            <a:r>
              <a:rPr lang="en-US" dirty="0" smtClean="0">
                <a:latin typeface="+mj-lt"/>
                <a:ea typeface="Arial" charset="0"/>
                <a:cs typeface="Arial" charset="0"/>
              </a:rPr>
              <a:t>evelop </a:t>
            </a:r>
            <a:r>
              <a:rPr lang="en-US" dirty="0">
                <a:latin typeface="+mj-lt"/>
                <a:ea typeface="Arial" charset="0"/>
                <a:cs typeface="Arial" charset="0"/>
              </a:rPr>
              <a:t>a web based survey </a:t>
            </a:r>
            <a:r>
              <a:rPr lang="en-US" dirty="0" smtClean="0">
                <a:latin typeface="+mj-lt"/>
                <a:ea typeface="Arial" charset="0"/>
                <a:cs typeface="Arial" charset="0"/>
              </a:rPr>
              <a:t>tool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  <a:ea typeface="Arial" charset="0"/>
                <a:cs typeface="Arial" charset="0"/>
              </a:rPr>
              <a:t>Test the tool internally and then extend it to other departments 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  <a:ea typeface="Arial" charset="0"/>
                <a:cs typeface="Arial" charset="0"/>
              </a:rPr>
              <a:t>Analyze and Visualize data.</a:t>
            </a:r>
          </a:p>
          <a:p>
            <a:pPr marL="1028700" lvl="1">
              <a:buFont typeface="Arial" panose="020B0604020202020204" pitchFamily="34" charset="0"/>
              <a:buChar char="•"/>
            </a:pPr>
            <a:endParaRPr lang="en-US" sz="3200" dirty="0" smtClean="0"/>
          </a:p>
        </p:txBody>
      </p:sp>
      <p:sp>
        <p:nvSpPr>
          <p:cNvPr id="20" name="Rounded Rectangle 19"/>
          <p:cNvSpPr/>
          <p:nvPr/>
        </p:nvSpPr>
        <p:spPr bwMode="auto">
          <a:xfrm>
            <a:off x="11181064" y="5156084"/>
            <a:ext cx="11058715" cy="802294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sz="3972" b="1" dirty="0"/>
              <a:t>				      </a:t>
            </a:r>
            <a:r>
              <a:rPr lang="en-US" sz="3972" b="1" dirty="0" smtClean="0"/>
              <a:t>Screenshots</a:t>
            </a:r>
            <a:endParaRPr lang="en-US" sz="4966" b="1" dirty="0"/>
          </a:p>
        </p:txBody>
      </p:sp>
      <p:sp>
        <p:nvSpPr>
          <p:cNvPr id="21" name="Rounded Rectangle 20"/>
          <p:cNvSpPr/>
          <p:nvPr/>
        </p:nvSpPr>
        <p:spPr bwMode="auto">
          <a:xfrm>
            <a:off x="22311217" y="5156084"/>
            <a:ext cx="9548670" cy="91521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sz="3972" b="1" dirty="0"/>
              <a:t>			    </a:t>
            </a:r>
            <a:r>
              <a:rPr lang="en-US" sz="3972" b="1" dirty="0" smtClean="0"/>
              <a:t>Challenges</a:t>
            </a:r>
            <a:endParaRPr lang="en-US" sz="4966" b="1" dirty="0"/>
          </a:p>
        </p:txBody>
      </p:sp>
      <p:sp>
        <p:nvSpPr>
          <p:cNvPr id="22" name="Rounded Rectangle 21"/>
          <p:cNvSpPr/>
          <p:nvPr/>
        </p:nvSpPr>
        <p:spPr bwMode="auto">
          <a:xfrm>
            <a:off x="718836" y="12058650"/>
            <a:ext cx="10363200" cy="74295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sz="3972" b="1" dirty="0"/>
              <a:t>				   </a:t>
            </a:r>
            <a:r>
              <a:rPr lang="en-US" sz="3972" b="1" dirty="0" smtClean="0"/>
              <a:t>Methodology</a:t>
            </a:r>
            <a:endParaRPr lang="en-US" sz="4966" b="1" dirty="0"/>
          </a:p>
        </p:txBody>
      </p:sp>
      <p:graphicFrame>
        <p:nvGraphicFramePr>
          <p:cNvPr id="23" name="Diagram 22"/>
          <p:cNvGraphicFramePr/>
          <p:nvPr>
            <p:extLst>
              <p:ext uri="{D42A27DB-BD31-4B8C-83A1-F6EECF244321}">
                <p14:modId xmlns:p14="http://schemas.microsoft.com/office/powerpoint/2010/main" val="1332941164"/>
              </p:ext>
            </p:extLst>
          </p:nvPr>
        </p:nvGraphicFramePr>
        <p:xfrm>
          <a:off x="1310748" y="13035700"/>
          <a:ext cx="8947943" cy="70810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4" name="Freeform 23"/>
          <p:cNvSpPr/>
          <p:nvPr/>
        </p:nvSpPr>
        <p:spPr>
          <a:xfrm>
            <a:off x="11103372" y="16840199"/>
            <a:ext cx="11109325" cy="3884575"/>
          </a:xfrm>
          <a:custGeom>
            <a:avLst/>
            <a:gdLst>
              <a:gd name="connsiteX0" fmla="*/ 0 w 31082465"/>
              <a:gd name="connsiteY0" fmla="*/ 613443 h 6134432"/>
              <a:gd name="connsiteX1" fmla="*/ 613443 w 31082465"/>
              <a:gd name="connsiteY1" fmla="*/ 0 h 6134432"/>
              <a:gd name="connsiteX2" fmla="*/ 30469022 w 31082465"/>
              <a:gd name="connsiteY2" fmla="*/ 0 h 6134432"/>
              <a:gd name="connsiteX3" fmla="*/ 31082465 w 31082465"/>
              <a:gd name="connsiteY3" fmla="*/ 613443 h 6134432"/>
              <a:gd name="connsiteX4" fmla="*/ 31082465 w 31082465"/>
              <a:gd name="connsiteY4" fmla="*/ 5520989 h 6134432"/>
              <a:gd name="connsiteX5" fmla="*/ 30469022 w 31082465"/>
              <a:gd name="connsiteY5" fmla="*/ 6134432 h 6134432"/>
              <a:gd name="connsiteX6" fmla="*/ 613443 w 31082465"/>
              <a:gd name="connsiteY6" fmla="*/ 6134432 h 6134432"/>
              <a:gd name="connsiteX7" fmla="*/ 0 w 31082465"/>
              <a:gd name="connsiteY7" fmla="*/ 5520989 h 6134432"/>
              <a:gd name="connsiteX8" fmla="*/ 0 w 31082465"/>
              <a:gd name="connsiteY8" fmla="*/ 613443 h 6134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082465" h="6134432">
                <a:moveTo>
                  <a:pt x="0" y="613443"/>
                </a:moveTo>
                <a:cubicBezTo>
                  <a:pt x="0" y="274648"/>
                  <a:pt x="274648" y="0"/>
                  <a:pt x="613443" y="0"/>
                </a:cubicBezTo>
                <a:lnTo>
                  <a:pt x="30469022" y="0"/>
                </a:lnTo>
                <a:cubicBezTo>
                  <a:pt x="30807817" y="0"/>
                  <a:pt x="31082465" y="274648"/>
                  <a:pt x="31082465" y="613443"/>
                </a:cubicBezTo>
                <a:lnTo>
                  <a:pt x="31082465" y="5520989"/>
                </a:lnTo>
                <a:cubicBezTo>
                  <a:pt x="31082465" y="5859784"/>
                  <a:pt x="30807817" y="6134432"/>
                  <a:pt x="30469022" y="6134432"/>
                </a:cubicBezTo>
                <a:lnTo>
                  <a:pt x="613443" y="6134432"/>
                </a:lnTo>
                <a:cubicBezTo>
                  <a:pt x="274648" y="6134432"/>
                  <a:pt x="0" y="5859784"/>
                  <a:pt x="0" y="5520989"/>
                </a:cubicBezTo>
                <a:lnTo>
                  <a:pt x="0" y="613443"/>
                </a:lnTo>
                <a:close/>
              </a:path>
            </a:pathLst>
          </a:custGeom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353645" tIns="353645" rIns="353645" bIns="353645" spcCol="1270" anchor="ctr"/>
          <a:lstStyle/>
          <a:p>
            <a:pPr defTabSz="2391143">
              <a:lnSpc>
                <a:spcPct val="90000"/>
              </a:lnSpc>
              <a:spcAft>
                <a:spcPct val="35000"/>
              </a:spcAft>
              <a:defRPr/>
            </a:pPr>
            <a:endParaRPr lang="en-US" sz="2979" dirty="0">
              <a:latin typeface="Cambria" panose="02040503050406030204" pitchFamily="18" charset="0"/>
            </a:endParaRPr>
          </a:p>
          <a:p>
            <a:pPr defTabSz="2391143">
              <a:lnSpc>
                <a:spcPct val="90000"/>
              </a:lnSpc>
              <a:spcAft>
                <a:spcPct val="35000"/>
              </a:spcAft>
              <a:defRPr/>
            </a:pPr>
            <a:endParaRPr lang="en-US" sz="2979" dirty="0">
              <a:latin typeface="Cambria" panose="02040503050406030204" pitchFamily="18" charset="0"/>
            </a:endParaRPr>
          </a:p>
          <a:p>
            <a:pPr defTabSz="2391143">
              <a:lnSpc>
                <a:spcPct val="90000"/>
              </a:lnSpc>
              <a:spcAft>
                <a:spcPct val="35000"/>
              </a:spcAft>
              <a:defRPr/>
            </a:pPr>
            <a:endParaRPr lang="en-US" sz="2979" dirty="0">
              <a:latin typeface="Cambria" panose="02040503050406030204" pitchFamily="18" charset="0"/>
            </a:endParaRPr>
          </a:p>
          <a:p>
            <a:pPr defTabSz="2391143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2979" dirty="0">
                <a:latin typeface="Cambria" panose="02040503050406030204" pitchFamily="18" charset="0"/>
              </a:rPr>
              <a:t>          </a:t>
            </a:r>
          </a:p>
          <a:p>
            <a:pPr defTabSz="2391143">
              <a:lnSpc>
                <a:spcPct val="90000"/>
              </a:lnSpc>
              <a:spcAft>
                <a:spcPct val="35000"/>
              </a:spcAft>
              <a:defRPr/>
            </a:pPr>
            <a:endParaRPr lang="en-US" sz="2979" dirty="0">
              <a:latin typeface="Cambria" panose="02040503050406030204" pitchFamily="18" charset="0"/>
            </a:endParaRPr>
          </a:p>
          <a:p>
            <a:pPr defTabSz="2391143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2979" dirty="0">
                <a:latin typeface="Cambria" panose="02040503050406030204" pitchFamily="18" charset="0"/>
              </a:rPr>
              <a:t>		</a:t>
            </a:r>
          </a:p>
          <a:p>
            <a:pPr defTabSz="2391143">
              <a:lnSpc>
                <a:spcPct val="90000"/>
              </a:lnSpc>
              <a:spcAft>
                <a:spcPct val="35000"/>
              </a:spcAft>
              <a:defRPr/>
            </a:pPr>
            <a:endParaRPr lang="en-US" sz="2979" dirty="0">
              <a:latin typeface="Cambria" panose="02040503050406030204" pitchFamily="18" charset="0"/>
            </a:endParaRPr>
          </a:p>
          <a:p>
            <a:pPr defTabSz="2391143">
              <a:lnSpc>
                <a:spcPct val="90000"/>
              </a:lnSpc>
              <a:spcAft>
                <a:spcPct val="35000"/>
              </a:spcAft>
              <a:defRPr/>
            </a:pPr>
            <a:endParaRPr lang="en-US" sz="2979" dirty="0">
              <a:latin typeface="Cambria" panose="02040503050406030204" pitchFamily="18" charset="0"/>
            </a:endParaRPr>
          </a:p>
        </p:txBody>
      </p:sp>
      <p:sp>
        <p:nvSpPr>
          <p:cNvPr id="25" name="Freeform 24"/>
          <p:cNvSpPr/>
          <p:nvPr/>
        </p:nvSpPr>
        <p:spPr bwMode="auto">
          <a:xfrm>
            <a:off x="11103372" y="5905004"/>
            <a:ext cx="11201400" cy="10189965"/>
          </a:xfrm>
          <a:custGeom>
            <a:avLst/>
            <a:gdLst>
              <a:gd name="connsiteX0" fmla="*/ 0 w 9943207"/>
              <a:gd name="connsiteY0" fmla="*/ 613443 h 6134432"/>
              <a:gd name="connsiteX1" fmla="*/ 613443 w 9943207"/>
              <a:gd name="connsiteY1" fmla="*/ 0 h 6134432"/>
              <a:gd name="connsiteX2" fmla="*/ 9329764 w 9943207"/>
              <a:gd name="connsiteY2" fmla="*/ 0 h 6134432"/>
              <a:gd name="connsiteX3" fmla="*/ 9943207 w 9943207"/>
              <a:gd name="connsiteY3" fmla="*/ 613443 h 6134432"/>
              <a:gd name="connsiteX4" fmla="*/ 9943207 w 9943207"/>
              <a:gd name="connsiteY4" fmla="*/ 5520989 h 6134432"/>
              <a:gd name="connsiteX5" fmla="*/ 9329764 w 9943207"/>
              <a:gd name="connsiteY5" fmla="*/ 6134432 h 6134432"/>
              <a:gd name="connsiteX6" fmla="*/ 613443 w 9943207"/>
              <a:gd name="connsiteY6" fmla="*/ 6134432 h 6134432"/>
              <a:gd name="connsiteX7" fmla="*/ 0 w 9943207"/>
              <a:gd name="connsiteY7" fmla="*/ 5520989 h 6134432"/>
              <a:gd name="connsiteX8" fmla="*/ 0 w 9943207"/>
              <a:gd name="connsiteY8" fmla="*/ 613443 h 6134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43207" h="6134432">
                <a:moveTo>
                  <a:pt x="0" y="613443"/>
                </a:moveTo>
                <a:cubicBezTo>
                  <a:pt x="0" y="274648"/>
                  <a:pt x="274648" y="0"/>
                  <a:pt x="613443" y="0"/>
                </a:cubicBezTo>
                <a:lnTo>
                  <a:pt x="9329764" y="0"/>
                </a:lnTo>
                <a:cubicBezTo>
                  <a:pt x="9668559" y="0"/>
                  <a:pt x="9943207" y="274648"/>
                  <a:pt x="9943207" y="613443"/>
                </a:cubicBezTo>
                <a:lnTo>
                  <a:pt x="9943207" y="5520989"/>
                </a:lnTo>
                <a:cubicBezTo>
                  <a:pt x="9943207" y="5859784"/>
                  <a:pt x="9668559" y="6134432"/>
                  <a:pt x="9329764" y="6134432"/>
                </a:cubicBezTo>
                <a:lnTo>
                  <a:pt x="613443" y="6134432"/>
                </a:lnTo>
                <a:cubicBezTo>
                  <a:pt x="274648" y="6134432"/>
                  <a:pt x="0" y="5859784"/>
                  <a:pt x="0" y="5520989"/>
                </a:cubicBezTo>
                <a:lnTo>
                  <a:pt x="0" y="613443"/>
                </a:lnTo>
                <a:close/>
              </a:path>
            </a:pathLst>
          </a:custGeom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353645" tIns="353645" rIns="353645" bIns="353645" spcCol="1270" anchor="ctr"/>
          <a:lstStyle/>
          <a:p>
            <a:pPr algn="ctr">
              <a:defRPr/>
            </a:pPr>
            <a:endParaRPr lang="en-US" sz="8800" b="1" dirty="0">
              <a:latin typeface="Cambria" panose="020405030504060302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 bwMode="auto">
          <a:xfrm>
            <a:off x="11227372" y="16078199"/>
            <a:ext cx="11077400" cy="824309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sz="3972" b="1" dirty="0"/>
              <a:t>			    </a:t>
            </a:r>
            <a:r>
              <a:rPr lang="en-US" sz="3972" b="1" dirty="0" smtClean="0"/>
              <a:t>Technologies Used</a:t>
            </a:r>
            <a:endParaRPr lang="en-US" sz="4966" b="1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167" y="6377366"/>
            <a:ext cx="4608691" cy="4394806"/>
          </a:xfrm>
          <a:prstGeom prst="rect">
            <a:avLst/>
          </a:prstGeom>
          <a:ln>
            <a:noFill/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167" y="11191160"/>
            <a:ext cx="4565527" cy="4227587"/>
          </a:xfrm>
          <a:prstGeom prst="rect">
            <a:avLst/>
          </a:prstGeom>
          <a:ln>
            <a:noFill/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2370" y="6174567"/>
            <a:ext cx="5724180" cy="471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2370" y="11247537"/>
            <a:ext cx="5910489" cy="4248423"/>
          </a:xfrm>
          <a:prstGeom prst="rect">
            <a:avLst/>
          </a:prstGeom>
          <a:ln>
            <a:noFill/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329180" y="17193188"/>
            <a:ext cx="3162558" cy="344353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106008" y="17189085"/>
            <a:ext cx="3642791" cy="150068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7736807" y="17281943"/>
            <a:ext cx="3903993" cy="210815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20802" y="18791313"/>
            <a:ext cx="3809998" cy="170648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8309172" y="19224683"/>
            <a:ext cx="2645828" cy="1369216"/>
          </a:xfrm>
          <a:prstGeom prst="rect">
            <a:avLst/>
          </a:prstGeom>
        </p:spPr>
      </p:pic>
      <p:sp>
        <p:nvSpPr>
          <p:cNvPr id="42" name="Freeform 41"/>
          <p:cNvSpPr/>
          <p:nvPr/>
        </p:nvSpPr>
        <p:spPr>
          <a:xfrm>
            <a:off x="22311217" y="12685325"/>
            <a:ext cx="9548669" cy="4743837"/>
          </a:xfrm>
          <a:custGeom>
            <a:avLst/>
            <a:gdLst>
              <a:gd name="connsiteX0" fmla="*/ 0 w 9943207"/>
              <a:gd name="connsiteY0" fmla="*/ 613443 h 6134432"/>
              <a:gd name="connsiteX1" fmla="*/ 613443 w 9943207"/>
              <a:gd name="connsiteY1" fmla="*/ 0 h 6134432"/>
              <a:gd name="connsiteX2" fmla="*/ 9329764 w 9943207"/>
              <a:gd name="connsiteY2" fmla="*/ 0 h 6134432"/>
              <a:gd name="connsiteX3" fmla="*/ 9943207 w 9943207"/>
              <a:gd name="connsiteY3" fmla="*/ 613443 h 6134432"/>
              <a:gd name="connsiteX4" fmla="*/ 9943207 w 9943207"/>
              <a:gd name="connsiteY4" fmla="*/ 5520989 h 6134432"/>
              <a:gd name="connsiteX5" fmla="*/ 9329764 w 9943207"/>
              <a:gd name="connsiteY5" fmla="*/ 6134432 h 6134432"/>
              <a:gd name="connsiteX6" fmla="*/ 613443 w 9943207"/>
              <a:gd name="connsiteY6" fmla="*/ 6134432 h 6134432"/>
              <a:gd name="connsiteX7" fmla="*/ 0 w 9943207"/>
              <a:gd name="connsiteY7" fmla="*/ 5520989 h 6134432"/>
              <a:gd name="connsiteX8" fmla="*/ 0 w 9943207"/>
              <a:gd name="connsiteY8" fmla="*/ 613443 h 6134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43207" h="6134432">
                <a:moveTo>
                  <a:pt x="0" y="613443"/>
                </a:moveTo>
                <a:cubicBezTo>
                  <a:pt x="0" y="274648"/>
                  <a:pt x="274648" y="0"/>
                  <a:pt x="613443" y="0"/>
                </a:cubicBezTo>
                <a:lnTo>
                  <a:pt x="9329764" y="0"/>
                </a:lnTo>
                <a:cubicBezTo>
                  <a:pt x="9668559" y="0"/>
                  <a:pt x="9943207" y="274648"/>
                  <a:pt x="9943207" y="613443"/>
                </a:cubicBezTo>
                <a:lnTo>
                  <a:pt x="9943207" y="5520989"/>
                </a:lnTo>
                <a:cubicBezTo>
                  <a:pt x="9943207" y="5859784"/>
                  <a:pt x="9668559" y="6134432"/>
                  <a:pt x="9329764" y="6134432"/>
                </a:cubicBezTo>
                <a:lnTo>
                  <a:pt x="613443" y="6134432"/>
                </a:lnTo>
                <a:cubicBezTo>
                  <a:pt x="274648" y="6134432"/>
                  <a:pt x="0" y="5859784"/>
                  <a:pt x="0" y="5520989"/>
                </a:cubicBezTo>
                <a:lnTo>
                  <a:pt x="0" y="613443"/>
                </a:lnTo>
                <a:close/>
              </a:path>
            </a:pathLst>
          </a:custGeom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356616" tIns="353645" rIns="356616" bIns="353645" spcCol="1270" anchor="ctr"/>
          <a:lstStyle/>
          <a:p>
            <a:pPr marL="527050" marR="0" lvl="0" indent="-527050" defTabSz="561975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b="1" dirty="0"/>
              <a:t>Selection of Development </a:t>
            </a:r>
            <a:r>
              <a:rPr lang="en-US" b="1" dirty="0" smtClean="0"/>
              <a:t>framework</a:t>
            </a:r>
          </a:p>
          <a:p>
            <a:pPr marL="984250" lvl="1" indent="-527050" defTabSz="561975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 smtClean="0"/>
              <a:t>Used Drupal </a:t>
            </a:r>
          </a:p>
          <a:p>
            <a:pPr marL="984250" lvl="1" indent="-527050" defTabSz="561975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/>
              <a:t>Clients were really impressed with the ease of manipulation of content</a:t>
            </a:r>
            <a:r>
              <a:rPr lang="en-US" dirty="0" smtClean="0"/>
              <a:t>.</a:t>
            </a:r>
          </a:p>
          <a:p>
            <a:pPr marL="527050" indent="-527050" defTabSz="561975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b="1" dirty="0" smtClean="0"/>
              <a:t>Streamlined Process for the client </a:t>
            </a:r>
          </a:p>
          <a:p>
            <a:pPr marL="984250" lvl="1" indent="-527050" defTabSz="561975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 smtClean="0"/>
              <a:t>Clients were impressed with the reports and Visualizations designed.</a:t>
            </a:r>
          </a:p>
          <a:p>
            <a:pPr marL="527050" indent="-527050" defTabSz="561975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b="1" dirty="0" smtClean="0"/>
              <a:t>Improved Requirements Gathering skills</a:t>
            </a:r>
          </a:p>
        </p:txBody>
      </p:sp>
      <p:sp>
        <p:nvSpPr>
          <p:cNvPr id="43" name="Freeform 42"/>
          <p:cNvSpPr/>
          <p:nvPr/>
        </p:nvSpPr>
        <p:spPr>
          <a:xfrm>
            <a:off x="22304772" y="6071294"/>
            <a:ext cx="9555114" cy="6072810"/>
          </a:xfrm>
          <a:custGeom>
            <a:avLst/>
            <a:gdLst>
              <a:gd name="connsiteX0" fmla="*/ 0 w 31082465"/>
              <a:gd name="connsiteY0" fmla="*/ 613443 h 6134432"/>
              <a:gd name="connsiteX1" fmla="*/ 613443 w 31082465"/>
              <a:gd name="connsiteY1" fmla="*/ 0 h 6134432"/>
              <a:gd name="connsiteX2" fmla="*/ 30469022 w 31082465"/>
              <a:gd name="connsiteY2" fmla="*/ 0 h 6134432"/>
              <a:gd name="connsiteX3" fmla="*/ 31082465 w 31082465"/>
              <a:gd name="connsiteY3" fmla="*/ 613443 h 6134432"/>
              <a:gd name="connsiteX4" fmla="*/ 31082465 w 31082465"/>
              <a:gd name="connsiteY4" fmla="*/ 5520989 h 6134432"/>
              <a:gd name="connsiteX5" fmla="*/ 30469022 w 31082465"/>
              <a:gd name="connsiteY5" fmla="*/ 6134432 h 6134432"/>
              <a:gd name="connsiteX6" fmla="*/ 613443 w 31082465"/>
              <a:gd name="connsiteY6" fmla="*/ 6134432 h 6134432"/>
              <a:gd name="connsiteX7" fmla="*/ 0 w 31082465"/>
              <a:gd name="connsiteY7" fmla="*/ 5520989 h 6134432"/>
              <a:gd name="connsiteX8" fmla="*/ 0 w 31082465"/>
              <a:gd name="connsiteY8" fmla="*/ 613443 h 6134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082465" h="6134432">
                <a:moveTo>
                  <a:pt x="0" y="613443"/>
                </a:moveTo>
                <a:cubicBezTo>
                  <a:pt x="0" y="274648"/>
                  <a:pt x="274648" y="0"/>
                  <a:pt x="613443" y="0"/>
                </a:cubicBezTo>
                <a:lnTo>
                  <a:pt x="30469022" y="0"/>
                </a:lnTo>
                <a:cubicBezTo>
                  <a:pt x="30807817" y="0"/>
                  <a:pt x="31082465" y="274648"/>
                  <a:pt x="31082465" y="613443"/>
                </a:cubicBezTo>
                <a:lnTo>
                  <a:pt x="31082465" y="5520989"/>
                </a:lnTo>
                <a:cubicBezTo>
                  <a:pt x="31082465" y="5859784"/>
                  <a:pt x="30807817" y="6134432"/>
                  <a:pt x="30469022" y="6134432"/>
                </a:cubicBezTo>
                <a:lnTo>
                  <a:pt x="613443" y="6134432"/>
                </a:lnTo>
                <a:cubicBezTo>
                  <a:pt x="274648" y="6134432"/>
                  <a:pt x="0" y="5859784"/>
                  <a:pt x="0" y="5520989"/>
                </a:cubicBezTo>
                <a:lnTo>
                  <a:pt x="0" y="613443"/>
                </a:lnTo>
                <a:close/>
              </a:path>
            </a:pathLst>
          </a:custGeom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353645" tIns="353645" rIns="353645" bIns="353645" spcCol="1270" anchor="ctr"/>
          <a:lstStyle/>
          <a:p>
            <a:pPr defTabSz="2391143">
              <a:lnSpc>
                <a:spcPct val="90000"/>
              </a:lnSpc>
              <a:spcAft>
                <a:spcPct val="35000"/>
              </a:spcAft>
              <a:defRPr/>
            </a:pPr>
            <a:endParaRPr lang="en-US" sz="2979" dirty="0">
              <a:solidFill>
                <a:sysClr val="windowText" lastClr="000000"/>
              </a:solidFill>
              <a:latin typeface="Cambria" panose="02040503050406030204" pitchFamily="18" charset="0"/>
            </a:endParaRPr>
          </a:p>
          <a:p>
            <a:pPr defTabSz="2391143">
              <a:lnSpc>
                <a:spcPct val="90000"/>
              </a:lnSpc>
              <a:spcAft>
                <a:spcPct val="35000"/>
              </a:spcAft>
              <a:defRPr/>
            </a:pPr>
            <a:endParaRPr lang="en-US" sz="2979" dirty="0">
              <a:solidFill>
                <a:sysClr val="windowText" lastClr="000000"/>
              </a:solidFill>
              <a:latin typeface="Cambria" panose="02040503050406030204" pitchFamily="18" charset="0"/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22212697" y="18305462"/>
            <a:ext cx="9647189" cy="2419312"/>
          </a:xfrm>
          <a:custGeom>
            <a:avLst/>
            <a:gdLst>
              <a:gd name="connsiteX0" fmla="*/ 0 w 9943207"/>
              <a:gd name="connsiteY0" fmla="*/ 613443 h 6134432"/>
              <a:gd name="connsiteX1" fmla="*/ 613443 w 9943207"/>
              <a:gd name="connsiteY1" fmla="*/ 0 h 6134432"/>
              <a:gd name="connsiteX2" fmla="*/ 9329764 w 9943207"/>
              <a:gd name="connsiteY2" fmla="*/ 0 h 6134432"/>
              <a:gd name="connsiteX3" fmla="*/ 9943207 w 9943207"/>
              <a:gd name="connsiteY3" fmla="*/ 613443 h 6134432"/>
              <a:gd name="connsiteX4" fmla="*/ 9943207 w 9943207"/>
              <a:gd name="connsiteY4" fmla="*/ 5520989 h 6134432"/>
              <a:gd name="connsiteX5" fmla="*/ 9329764 w 9943207"/>
              <a:gd name="connsiteY5" fmla="*/ 6134432 h 6134432"/>
              <a:gd name="connsiteX6" fmla="*/ 613443 w 9943207"/>
              <a:gd name="connsiteY6" fmla="*/ 6134432 h 6134432"/>
              <a:gd name="connsiteX7" fmla="*/ 0 w 9943207"/>
              <a:gd name="connsiteY7" fmla="*/ 5520989 h 6134432"/>
              <a:gd name="connsiteX8" fmla="*/ 0 w 9943207"/>
              <a:gd name="connsiteY8" fmla="*/ 613443 h 6134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43207" h="6134432">
                <a:moveTo>
                  <a:pt x="0" y="613443"/>
                </a:moveTo>
                <a:cubicBezTo>
                  <a:pt x="0" y="274648"/>
                  <a:pt x="274648" y="0"/>
                  <a:pt x="613443" y="0"/>
                </a:cubicBezTo>
                <a:lnTo>
                  <a:pt x="9329764" y="0"/>
                </a:lnTo>
                <a:cubicBezTo>
                  <a:pt x="9668559" y="0"/>
                  <a:pt x="9943207" y="274648"/>
                  <a:pt x="9943207" y="613443"/>
                </a:cubicBezTo>
                <a:lnTo>
                  <a:pt x="9943207" y="5520989"/>
                </a:lnTo>
                <a:cubicBezTo>
                  <a:pt x="9943207" y="5859784"/>
                  <a:pt x="9668559" y="6134432"/>
                  <a:pt x="9329764" y="6134432"/>
                </a:cubicBezTo>
                <a:lnTo>
                  <a:pt x="613443" y="6134432"/>
                </a:lnTo>
                <a:cubicBezTo>
                  <a:pt x="274648" y="6134432"/>
                  <a:pt x="0" y="5859784"/>
                  <a:pt x="0" y="5520989"/>
                </a:cubicBezTo>
                <a:lnTo>
                  <a:pt x="0" y="613443"/>
                </a:lnTo>
                <a:close/>
              </a:path>
            </a:pathLst>
          </a:custGeom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353645" tIns="353645" rIns="353645" bIns="353645" spcCol="1270" anchor="ctr"/>
          <a:lstStyle/>
          <a:p>
            <a:pPr marL="472973" indent="-472973">
              <a:lnSpc>
                <a:spcPct val="125000"/>
              </a:lnSpc>
              <a:buFont typeface="Arial" panose="020B0604020202020204" pitchFamily="34" charset="0"/>
              <a:buChar char="•"/>
              <a:defRPr/>
            </a:pPr>
            <a:r>
              <a:rPr lang="en-US" dirty="0"/>
              <a:t>Fully Functional Web Application for capturing responses, analyze and visualize them. </a:t>
            </a:r>
          </a:p>
          <a:p>
            <a:pPr marL="472973" indent="-472973">
              <a:lnSpc>
                <a:spcPct val="125000"/>
              </a:lnSpc>
              <a:buFont typeface="Arial" panose="020B0604020202020204" pitchFamily="34" charset="0"/>
              <a:buChar char="•"/>
              <a:defRPr/>
            </a:pPr>
            <a:r>
              <a:rPr lang="en-US" dirty="0"/>
              <a:t>Comprehensive Report consisting of User Manual </a:t>
            </a:r>
          </a:p>
          <a:p>
            <a:pPr marL="472973" indent="-472973">
              <a:buFont typeface="Arial" panose="020B0604020202020204" pitchFamily="34" charset="0"/>
              <a:buChar char="•"/>
              <a:defRPr/>
            </a:pPr>
            <a:endParaRPr lang="en-US" dirty="0"/>
          </a:p>
        </p:txBody>
      </p:sp>
      <p:sp>
        <p:nvSpPr>
          <p:cNvPr id="46" name="Rounded Rectangle 45"/>
          <p:cNvSpPr/>
          <p:nvPr/>
        </p:nvSpPr>
        <p:spPr bwMode="auto">
          <a:xfrm>
            <a:off x="22402801" y="11972538"/>
            <a:ext cx="9457086" cy="829062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sz="3972" b="1" dirty="0"/>
              <a:t>			    </a:t>
            </a:r>
            <a:r>
              <a:rPr lang="en-US" sz="3972" b="1" dirty="0" smtClean="0"/>
              <a:t>Successes</a:t>
            </a:r>
            <a:endParaRPr lang="en-US" sz="4966" b="1" dirty="0"/>
          </a:p>
        </p:txBody>
      </p:sp>
      <p:sp>
        <p:nvSpPr>
          <p:cNvPr id="47" name="Rounded Rectangle 46"/>
          <p:cNvSpPr/>
          <p:nvPr/>
        </p:nvSpPr>
        <p:spPr bwMode="auto">
          <a:xfrm>
            <a:off x="22212698" y="17449800"/>
            <a:ext cx="9647188" cy="942975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sz="3972" b="1" dirty="0" smtClean="0"/>
              <a:t>			Final Deliverables</a:t>
            </a:r>
            <a:endParaRPr lang="en-US" sz="4966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22868286" y="6140565"/>
            <a:ext cx="8991600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b="1" dirty="0">
                <a:latin typeface="+mj-lt"/>
                <a:ea typeface="Arial" charset="0"/>
                <a:cs typeface="Arial" charset="0"/>
              </a:rPr>
              <a:t>Working on the VCL </a:t>
            </a:r>
            <a:r>
              <a:rPr lang="en-US" b="1" dirty="0" smtClean="0">
                <a:latin typeface="+mj-lt"/>
                <a:ea typeface="Arial" charset="0"/>
                <a:cs typeface="Arial" charset="0"/>
              </a:rPr>
              <a:t>environment: 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dirty="0" smtClean="0">
                <a:latin typeface="+mj-lt"/>
                <a:ea typeface="Arial" charset="0"/>
                <a:cs typeface="Arial" charset="0"/>
              </a:rPr>
              <a:t>Website being hosted on VCL machines, which turns off after 4 hours of inactivity 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dirty="0">
                <a:latin typeface="+mj-lt"/>
                <a:ea typeface="Arial" charset="0"/>
                <a:cs typeface="Arial" charset="0"/>
              </a:rPr>
              <a:t>V</a:t>
            </a:r>
            <a:r>
              <a:rPr lang="en-US" dirty="0" smtClean="0">
                <a:latin typeface="+mj-lt"/>
                <a:ea typeface="Arial" charset="0"/>
                <a:cs typeface="Arial" charset="0"/>
              </a:rPr>
              <a:t>irtual IP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dirty="0" smtClean="0">
                <a:latin typeface="+mj-lt"/>
                <a:ea typeface="Arial" charset="0"/>
                <a:cs typeface="Arial" charset="0"/>
              </a:rPr>
              <a:t>Requires sending the IP Address to client on a daily basis.</a:t>
            </a:r>
          </a:p>
          <a:p>
            <a:pPr marL="457200" indent="-457200">
              <a:buFont typeface="Arial" charset="0"/>
              <a:buChar char="•"/>
            </a:pPr>
            <a:r>
              <a:rPr lang="en-US" b="1" dirty="0">
                <a:latin typeface="+mj-lt"/>
                <a:ea typeface="Arial" charset="0"/>
                <a:cs typeface="Arial" charset="0"/>
              </a:rPr>
              <a:t>Designing </a:t>
            </a:r>
            <a:r>
              <a:rPr lang="en-US" b="1" dirty="0" smtClean="0">
                <a:latin typeface="+mj-lt"/>
                <a:ea typeface="Arial" charset="0"/>
                <a:cs typeface="Arial" charset="0"/>
              </a:rPr>
              <a:t>Visualizations: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dirty="0">
                <a:latin typeface="+mj-lt"/>
                <a:ea typeface="Arial" charset="0"/>
                <a:cs typeface="Arial" charset="0"/>
              </a:rPr>
              <a:t>N</a:t>
            </a:r>
            <a:r>
              <a:rPr lang="en-US" dirty="0" smtClean="0">
                <a:latin typeface="+mj-lt"/>
                <a:ea typeface="Arial" charset="0"/>
                <a:cs typeface="Arial" charset="0"/>
              </a:rPr>
              <a:t>o </a:t>
            </a:r>
            <a:r>
              <a:rPr lang="en-US" dirty="0">
                <a:latin typeface="+mj-lt"/>
                <a:ea typeface="Arial" charset="0"/>
                <a:cs typeface="Arial" charset="0"/>
              </a:rPr>
              <a:t>experience in designing and creating dashboards</a:t>
            </a:r>
            <a:r>
              <a:rPr lang="en-US" dirty="0" smtClean="0">
                <a:latin typeface="+mj-lt"/>
                <a:ea typeface="Arial" charset="0"/>
                <a:cs typeface="Arial" charset="0"/>
              </a:rPr>
              <a:t>.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dirty="0">
                <a:latin typeface="+mj-lt"/>
                <a:ea typeface="Arial" charset="0"/>
                <a:cs typeface="Arial" charset="0"/>
              </a:rPr>
              <a:t>W</a:t>
            </a:r>
            <a:r>
              <a:rPr lang="en-US" dirty="0" smtClean="0">
                <a:latin typeface="+mj-lt"/>
                <a:ea typeface="Arial" charset="0"/>
                <a:cs typeface="Arial" charset="0"/>
              </a:rPr>
              <a:t>as </a:t>
            </a:r>
            <a:r>
              <a:rPr lang="en-US" dirty="0">
                <a:latin typeface="+mj-lt"/>
                <a:ea typeface="Arial" charset="0"/>
                <a:cs typeface="Arial" charset="0"/>
              </a:rPr>
              <a:t>able to overcome this challenge by learning D3.js and Drupal visualization </a:t>
            </a:r>
            <a:r>
              <a:rPr lang="en-US" dirty="0" smtClean="0">
                <a:latin typeface="+mj-lt"/>
                <a:ea typeface="Arial" charset="0"/>
                <a:cs typeface="Arial" charset="0"/>
              </a:rPr>
              <a:t>modules.</a:t>
            </a:r>
          </a:p>
          <a:p>
            <a:pPr marL="457200" indent="-457200">
              <a:buFont typeface="Arial" charset="0"/>
              <a:buChar char="•"/>
            </a:pPr>
            <a:r>
              <a:rPr lang="en-US" b="1" dirty="0">
                <a:latin typeface="+mj-lt"/>
                <a:ea typeface="Arial" charset="0"/>
                <a:cs typeface="Arial" charset="0"/>
              </a:rPr>
              <a:t>Using Unix commands to access Drupal files on the </a:t>
            </a:r>
            <a:r>
              <a:rPr lang="en-US" b="1" dirty="0" smtClean="0">
                <a:latin typeface="+mj-lt"/>
                <a:ea typeface="Arial" charset="0"/>
                <a:cs typeface="Arial" charset="0"/>
              </a:rPr>
              <a:t>server: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dirty="0" smtClean="0">
                <a:latin typeface="+mj-lt"/>
                <a:ea typeface="Arial" charset="0"/>
                <a:cs typeface="Arial" charset="0"/>
              </a:rPr>
              <a:t>No familiarity with UNIX commands and servers</a:t>
            </a:r>
          </a:p>
          <a:p>
            <a:pPr marL="914400" lvl="1" indent="-457200">
              <a:buFont typeface="Arial" charset="0"/>
              <a:buChar char="•"/>
            </a:pP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D:\Program Files\Microsoft Office\Templates\Blank Presentation.pot</Template>
  <TotalTime>6872</TotalTime>
  <Words>266</Words>
  <Application>Microsoft Macintosh PowerPoint</Application>
  <PresentationFormat>Custom</PresentationFormat>
  <Paragraphs>47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Times New Roman</vt:lpstr>
      <vt:lpstr>ＭＳ Ｐゴシック</vt:lpstr>
      <vt:lpstr>Arial</vt:lpstr>
      <vt:lpstr>굴림</vt:lpstr>
      <vt:lpstr>Blank Presentation</vt:lpstr>
      <vt:lpstr>PowerPoint Presentation</vt:lpstr>
    </vt:vector>
  </TitlesOfParts>
  <Company>Department of Electrical Engineering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Eric Schurr</dc:creator>
  <cp:lastModifiedBy>Hitesh Gupta</cp:lastModifiedBy>
  <cp:revision>123</cp:revision>
  <dcterms:created xsi:type="dcterms:W3CDTF">1999-07-26T20:19:26Z</dcterms:created>
  <dcterms:modified xsi:type="dcterms:W3CDTF">2017-05-09T07:11:36Z</dcterms:modified>
</cp:coreProperties>
</file>