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3054" y="126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4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9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5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5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4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4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12D5-0710-4CE4-B105-102088778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A98E-CE38-465C-83E6-C3534EFEF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0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89" y="888524"/>
            <a:ext cx="3332178" cy="33435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734" y="1090043"/>
            <a:ext cx="2981391" cy="29405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42620" y="1099431"/>
            <a:ext cx="12252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Project Title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7994027" y="2728176"/>
            <a:ext cx="6150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Author/Student </a:t>
            </a:r>
            <a:r>
              <a:rPr lang="en-US" sz="4800" dirty="0" smtClean="0"/>
              <a:t>Names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457597" y="3615095"/>
            <a:ext cx="7240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Faculty and Course name</a:t>
            </a:r>
            <a:endParaRPr lang="en-US" sz="4800" dirty="0"/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432953" y="5564162"/>
            <a:ext cx="6809095" cy="269612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rnd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Abstract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Objectives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TextBox 16"/>
          <p:cNvSpPr txBox="1">
            <a:spLocks noChangeAspect="1"/>
          </p:cNvSpPr>
          <p:nvPr/>
        </p:nvSpPr>
        <p:spPr>
          <a:xfrm>
            <a:off x="7673147" y="5580145"/>
            <a:ext cx="6809095" cy="269612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rnd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Results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>
                <a:solidFill>
                  <a:srgbClr val="FF0000"/>
                </a:solidFill>
              </a:rPr>
              <a:t>Notes on creating your PALS Poster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00"/>
                </a:solidFill>
              </a:rPr>
              <a:t>Feel free to change the section titles to fit your project – </a:t>
            </a:r>
            <a:r>
              <a:rPr lang="en-US" sz="5400" b="1" dirty="0" smtClean="0">
                <a:solidFill>
                  <a:srgbClr val="FF0000"/>
                </a:solidFill>
              </a:rPr>
              <a:t>except </a:t>
            </a:r>
            <a:r>
              <a:rPr lang="en-US" sz="5400" dirty="0" smtClean="0">
                <a:solidFill>
                  <a:srgbClr val="FF0000"/>
                </a:solidFill>
              </a:rPr>
              <a:t>the Abstract. Every poster should include an abstract.</a:t>
            </a:r>
            <a:endParaRPr lang="en-US" sz="5400" dirty="0">
              <a:solidFill>
                <a:srgbClr val="FF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00"/>
                </a:solidFill>
              </a:rPr>
              <a:t>Photos, graphics and figures </a:t>
            </a:r>
            <a:r>
              <a:rPr lang="en-US" sz="5400" dirty="0" smtClean="0">
                <a:solidFill>
                  <a:srgbClr val="FF0000"/>
                </a:solidFill>
              </a:rPr>
              <a:t>are </a:t>
            </a:r>
            <a:r>
              <a:rPr lang="en-US" sz="5400" dirty="0" smtClean="0">
                <a:solidFill>
                  <a:srgbClr val="FF0000"/>
                </a:solidFill>
              </a:rPr>
              <a:t>very helpful to your audience.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00"/>
                </a:solidFill>
              </a:rPr>
              <a:t>Photos, graphics, and figures can spread across columns.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14913341" y="5580145"/>
            <a:ext cx="6809095" cy="269612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rnd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Conclusions</a:t>
            </a:r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References</a:t>
            </a:r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Acknowledgements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67</Words>
  <Application>Microsoft Office PowerPoint</Application>
  <PresentationFormat>Custom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M. Fisher</dc:creator>
  <cp:lastModifiedBy>Administrator</cp:lastModifiedBy>
  <cp:revision>5</cp:revision>
  <dcterms:created xsi:type="dcterms:W3CDTF">2019-03-20T18:50:52Z</dcterms:created>
  <dcterms:modified xsi:type="dcterms:W3CDTF">2020-01-27T19:48:19Z</dcterms:modified>
</cp:coreProperties>
</file>